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47"/>
  </p:notesMasterIdLst>
  <p:sldIdLst>
    <p:sldId id="359" r:id="rId2"/>
    <p:sldId id="261" r:id="rId3"/>
    <p:sldId id="319" r:id="rId4"/>
    <p:sldId id="325" r:id="rId5"/>
    <p:sldId id="331" r:id="rId6"/>
    <p:sldId id="332" r:id="rId7"/>
    <p:sldId id="333" r:id="rId8"/>
    <p:sldId id="335" r:id="rId9"/>
    <p:sldId id="336" r:id="rId10"/>
    <p:sldId id="337" r:id="rId11"/>
    <p:sldId id="361" r:id="rId12"/>
    <p:sldId id="338" r:id="rId13"/>
    <p:sldId id="340" r:id="rId14"/>
    <p:sldId id="341" r:id="rId15"/>
    <p:sldId id="355" r:id="rId16"/>
    <p:sldId id="356" r:id="rId17"/>
    <p:sldId id="358" r:id="rId18"/>
    <p:sldId id="357" r:id="rId19"/>
    <p:sldId id="362" r:id="rId20"/>
    <p:sldId id="354" r:id="rId21"/>
    <p:sldId id="342" r:id="rId22"/>
    <p:sldId id="344" r:id="rId23"/>
    <p:sldId id="377" r:id="rId24"/>
    <p:sldId id="345" r:id="rId25"/>
    <p:sldId id="346" r:id="rId26"/>
    <p:sldId id="382" r:id="rId27"/>
    <p:sldId id="363" r:id="rId28"/>
    <p:sldId id="364" r:id="rId29"/>
    <p:sldId id="365" r:id="rId30"/>
    <p:sldId id="366" r:id="rId31"/>
    <p:sldId id="367" r:id="rId32"/>
    <p:sldId id="368" r:id="rId33"/>
    <p:sldId id="378" r:id="rId34"/>
    <p:sldId id="379" r:id="rId35"/>
    <p:sldId id="380" r:id="rId36"/>
    <p:sldId id="381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282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4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8ED"/>
    <a:srgbClr val="F5C1A9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7D94E-D9B5-4C2B-B708-0C8557261A25}" v="87" dt="2023-10-20T03:29:36.858"/>
    <p1510:client id="{FE168767-49D5-1335-47E1-EBDCC61C7007}" v="42" dt="2023-10-18T11:43:15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27" autoAdjust="0"/>
  </p:normalViewPr>
  <p:slideViewPr>
    <p:cSldViewPr snapToGrid="0">
      <p:cViewPr varScale="1">
        <p:scale>
          <a:sx n="69" d="100"/>
          <a:sy n="69" d="100"/>
        </p:scale>
        <p:origin x="1786" y="53"/>
      </p:cViewPr>
      <p:guideLst>
        <p:guide orient="horz" pos="3541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shan khan" userId="S::zeshan.khan@nu.edu.pk::860a7133-657c-43e7-a51a-16ddffe6fb40" providerId="AD" clId="Web-{CAB7D94E-D9B5-4C2B-B708-0C8557261A25}"/>
    <pc:docChg chg="addSld modSld">
      <pc:chgData name="zeshan khan" userId="S::zeshan.khan@nu.edu.pk::860a7133-657c-43e7-a51a-16ddffe6fb40" providerId="AD" clId="Web-{CAB7D94E-D9B5-4C2B-B708-0C8557261A25}" dt="2023-10-20T03:29:36.858" v="106"/>
      <pc:docMkLst>
        <pc:docMk/>
      </pc:docMkLst>
      <pc:sldChg chg="addSp modSp mod setBg">
        <pc:chgData name="zeshan khan" userId="S::zeshan.khan@nu.edu.pk::860a7133-657c-43e7-a51a-16ddffe6fb40" providerId="AD" clId="Web-{CAB7D94E-D9B5-4C2B-B708-0C8557261A25}" dt="2023-10-20T03:14:27.439" v="3"/>
        <pc:sldMkLst>
          <pc:docMk/>
          <pc:sldMk cId="0" sldId="261"/>
        </pc:sldMkLst>
        <pc:spChg chg="mod">
          <ac:chgData name="zeshan khan" userId="S::zeshan.khan@nu.edu.pk::860a7133-657c-43e7-a51a-16ddffe6fb40" providerId="AD" clId="Web-{CAB7D94E-D9B5-4C2B-B708-0C8557261A25}" dt="2023-10-20T03:14:27.439" v="3"/>
          <ac:spMkLst>
            <pc:docMk/>
            <pc:sldMk cId="0" sldId="261"/>
            <ac:spMk id="16386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4:27.439" v="3"/>
          <ac:spMkLst>
            <pc:docMk/>
            <pc:sldMk cId="0" sldId="261"/>
            <ac:spMk id="16387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14:27.439" v="3"/>
          <ac:spMkLst>
            <pc:docMk/>
            <pc:sldMk cId="0" sldId="261"/>
            <ac:spMk id="16393" creationId="{F7E42047-F7E7-4687-BBE0-D4BDC8E77BB1}"/>
          </ac:spMkLst>
        </pc:spChg>
        <pc:spChg chg="add">
          <ac:chgData name="zeshan khan" userId="S::zeshan.khan@nu.edu.pk::860a7133-657c-43e7-a51a-16ddffe6fb40" providerId="AD" clId="Web-{CAB7D94E-D9B5-4C2B-B708-0C8557261A25}" dt="2023-10-20T03:14:27.439" v="3"/>
          <ac:spMkLst>
            <pc:docMk/>
            <pc:sldMk cId="0" sldId="261"/>
            <ac:spMk id="16423" creationId="{2C509E7A-337A-4664-BEC2-03F9BCA0A463}"/>
          </ac:spMkLst>
        </pc:spChg>
        <pc:spChg chg="add">
          <ac:chgData name="zeshan khan" userId="S::zeshan.khan@nu.edu.pk::860a7133-657c-43e7-a51a-16ddffe6fb40" providerId="AD" clId="Web-{CAB7D94E-D9B5-4C2B-B708-0C8557261A25}" dt="2023-10-20T03:14:27.439" v="3"/>
          <ac:spMkLst>
            <pc:docMk/>
            <pc:sldMk cId="0" sldId="261"/>
            <ac:spMk id="16425" creationId="{D9AB99AB-E300-4B19-97C3-9A12EA3C7BDA}"/>
          </ac:spMkLst>
        </pc:spChg>
        <pc:grpChg chg="add">
          <ac:chgData name="zeshan khan" userId="S::zeshan.khan@nu.edu.pk::860a7133-657c-43e7-a51a-16ddffe6fb40" providerId="AD" clId="Web-{CAB7D94E-D9B5-4C2B-B708-0C8557261A25}" dt="2023-10-20T03:14:27.439" v="3"/>
          <ac:grpSpMkLst>
            <pc:docMk/>
            <pc:sldMk cId="0" sldId="261"/>
            <ac:grpSpMk id="16395" creationId="{8D6F839A-C8D9-4FBC-8EFD-9E56D12F4CD0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4:27.439" v="3"/>
          <ac:grpSpMkLst>
            <pc:docMk/>
            <pc:sldMk cId="0" sldId="261"/>
            <ac:grpSpMk id="16409" creationId="{70EDA856-A216-4EEC-9AB6-A59FFC703612}"/>
          </ac:grpSpMkLst>
        </pc:grpChg>
        <pc:picChg chg="add">
          <ac:chgData name="zeshan khan" userId="S::zeshan.khan@nu.edu.pk::860a7133-657c-43e7-a51a-16ddffe6fb40" providerId="AD" clId="Web-{CAB7D94E-D9B5-4C2B-B708-0C8557261A25}" dt="2023-10-20T03:14:27.439" v="3"/>
          <ac:picMkLst>
            <pc:docMk/>
            <pc:sldMk cId="0" sldId="261"/>
            <ac:picMk id="16389" creationId="{87060672-8043-948F-33DC-87DE8D5B03C7}"/>
          </ac:picMkLst>
        </pc:picChg>
      </pc:sldChg>
      <pc:sldChg chg="addSp delSp">
        <pc:chgData name="zeshan khan" userId="S::zeshan.khan@nu.edu.pk::860a7133-657c-43e7-a51a-16ddffe6fb40" providerId="AD" clId="Web-{CAB7D94E-D9B5-4C2B-B708-0C8557261A25}" dt="2023-10-20T03:27:09.291" v="102"/>
        <pc:sldMkLst>
          <pc:docMk/>
          <pc:sldMk cId="0" sldId="282"/>
        </pc:sldMkLst>
        <pc:spChg chg="del">
          <ac:chgData name="zeshan khan" userId="S::zeshan.khan@nu.edu.pk::860a7133-657c-43e7-a51a-16ddffe6fb40" providerId="AD" clId="Web-{CAB7D94E-D9B5-4C2B-B708-0C8557261A25}" dt="2023-10-20T03:27:09.291" v="102"/>
          <ac:spMkLst>
            <pc:docMk/>
            <pc:sldMk cId="0" sldId="282"/>
            <ac:spMk id="60419" creationId="{00000000-0000-0000-0000-000000000000}"/>
          </ac:spMkLst>
        </pc:spChg>
        <pc:graphicFrameChg chg="add">
          <ac:chgData name="zeshan khan" userId="S::zeshan.khan@nu.edu.pk::860a7133-657c-43e7-a51a-16ddffe6fb40" providerId="AD" clId="Web-{CAB7D94E-D9B5-4C2B-B708-0C8557261A25}" dt="2023-10-20T03:27:09.291" v="102"/>
          <ac:graphicFrameMkLst>
            <pc:docMk/>
            <pc:sldMk cId="0" sldId="282"/>
            <ac:graphicFrameMk id="60421" creationId="{F068219B-8CA6-92E1-C4CC-982CE4950593}"/>
          </ac:graphicFrameMkLst>
        </pc:graphicFrameChg>
      </pc:sldChg>
      <pc:sldChg chg="addSp delSp modSp mod setBg modShow">
        <pc:chgData name="zeshan khan" userId="S::zeshan.khan@nu.edu.pk::860a7133-657c-43e7-a51a-16ddffe6fb40" providerId="AD" clId="Web-{CAB7D94E-D9B5-4C2B-B708-0C8557261A25}" dt="2023-10-20T03:16:14.661" v="15" actId="14100"/>
        <pc:sldMkLst>
          <pc:docMk/>
          <pc:sldMk cId="0" sldId="342"/>
        </pc:sldMkLst>
        <pc:spChg chg="mo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26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29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30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31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32" creationId="{00000000-0000-0000-0000-000000000000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65" creationId="{BDADA868-08FE-425A-AEF9-B622F93730AB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67" creationId="{4AE17B7F-6C2F-42A9-946F-8FF49617D1EF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69" creationId="{230F30B9-47B5-40E7-A5DB-1E1DF2DC5B9D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71" creationId="{6371A26E-4EC7-451A-B258-5E3891B1F5E9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73" creationId="{DB280A43-068C-4313-B62F-79F0C179064A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6:05.489" v="12"/>
          <ac:spMkLst>
            <pc:docMk/>
            <pc:sldMk cId="0" sldId="342"/>
            <ac:spMk id="52275" creationId="{02EA7C10-D784-46D0-9433-3C30171C6A69}"/>
          </ac:spMkLst>
        </pc:spChg>
        <pc:spChg chg="ad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79" creationId="{BDADA868-08FE-425A-AEF9-B622F93730AB}"/>
          </ac:spMkLst>
        </pc:spChg>
        <pc:spChg chg="ad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80" creationId="{4AE17B7F-6C2F-42A9-946F-8FF49617D1EF}"/>
          </ac:spMkLst>
        </pc:spChg>
        <pc:spChg chg="ad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81" creationId="{BF7E8610-2DF7-4AF0-B876-0F3B7882A6B7}"/>
          </ac:spMkLst>
        </pc:spChg>
        <pc:spChg chg="ad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82" creationId="{C1C8C023-62A6-4DA0-8DF4-3F4EA94090DE}"/>
          </ac:spMkLst>
        </pc:spChg>
        <pc:spChg chg="add">
          <ac:chgData name="zeshan khan" userId="S::zeshan.khan@nu.edu.pk::860a7133-657c-43e7-a51a-16ddffe6fb40" providerId="AD" clId="Web-{CAB7D94E-D9B5-4C2B-B708-0C8557261A25}" dt="2023-10-20T03:16:05.536" v="13"/>
          <ac:spMkLst>
            <pc:docMk/>
            <pc:sldMk cId="0" sldId="342"/>
            <ac:spMk id="52283" creationId="{26B9FE07-322E-43FB-8707-C9826BD903EB}"/>
          </ac:spMkLst>
        </pc:spChg>
        <pc:grpChg chg="add del">
          <ac:chgData name="zeshan khan" userId="S::zeshan.khan@nu.edu.pk::860a7133-657c-43e7-a51a-16ddffe6fb40" providerId="AD" clId="Web-{CAB7D94E-D9B5-4C2B-B708-0C8557261A25}" dt="2023-10-20T03:16:05.489" v="12"/>
          <ac:grpSpMkLst>
            <pc:docMk/>
            <pc:sldMk cId="0" sldId="342"/>
            <ac:grpSpMk id="52237" creationId="{183CFBA6-CE65-403A-9402-96B75FC89916}"/>
          </ac:grpSpMkLst>
        </pc:grpChg>
        <pc:grpChg chg="add del">
          <ac:chgData name="zeshan khan" userId="S::zeshan.khan@nu.edu.pk::860a7133-657c-43e7-a51a-16ddffe6fb40" providerId="AD" clId="Web-{CAB7D94E-D9B5-4C2B-B708-0C8557261A25}" dt="2023-10-20T03:16:05.489" v="12"/>
          <ac:grpSpMkLst>
            <pc:docMk/>
            <pc:sldMk cId="0" sldId="342"/>
            <ac:grpSpMk id="52251" creationId="{C1BC7BDB-967A-4559-AA14-041BCB872DFF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6:05.536" v="13"/>
          <ac:grpSpMkLst>
            <pc:docMk/>
            <pc:sldMk cId="0" sldId="342"/>
            <ac:grpSpMk id="52277" creationId="{183CFBA6-CE65-403A-9402-96B75FC89916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6:05.536" v="13"/>
          <ac:grpSpMkLst>
            <pc:docMk/>
            <pc:sldMk cId="0" sldId="342"/>
            <ac:grpSpMk id="52278" creationId="{C1BC7BDB-967A-4559-AA14-041BCB872DFF}"/>
          </ac:grpSpMkLst>
        </pc:grpChg>
        <pc:picChg chg="mod">
          <ac:chgData name="zeshan khan" userId="S::zeshan.khan@nu.edu.pk::860a7133-657c-43e7-a51a-16ddffe6fb40" providerId="AD" clId="Web-{CAB7D94E-D9B5-4C2B-B708-0C8557261A25}" dt="2023-10-20T03:16:14.661" v="15" actId="14100"/>
          <ac:picMkLst>
            <pc:docMk/>
            <pc:sldMk cId="0" sldId="342"/>
            <ac:picMk id="52227" creationId="{00000000-0000-0000-0000-000000000000}"/>
          </ac:picMkLst>
        </pc:picChg>
      </pc:sldChg>
      <pc:sldChg chg="addSp modSp mod setBg">
        <pc:chgData name="zeshan khan" userId="S::zeshan.khan@nu.edu.pk::860a7133-657c-43e7-a51a-16ddffe6fb40" providerId="AD" clId="Web-{CAB7D94E-D9B5-4C2B-B708-0C8557261A25}" dt="2023-10-20T03:17:17.444" v="31"/>
        <pc:sldMkLst>
          <pc:docMk/>
          <pc:sldMk cId="0" sldId="344"/>
        </pc:sldMkLst>
        <pc:spChg chg="mod">
          <ac:chgData name="zeshan khan" userId="S::zeshan.khan@nu.edu.pk::860a7133-657c-43e7-a51a-16ddffe6fb40" providerId="AD" clId="Web-{CAB7D94E-D9B5-4C2B-B708-0C8557261A25}" dt="2023-10-20T03:17:17.444" v="31"/>
          <ac:spMkLst>
            <pc:docMk/>
            <pc:sldMk cId="0" sldId="344"/>
            <ac:spMk id="54274" creationId="{00000000-0000-0000-0000-000000000000}"/>
          </ac:spMkLst>
        </pc:spChg>
        <pc:spChg chg="mod ord">
          <ac:chgData name="zeshan khan" userId="S::zeshan.khan@nu.edu.pk::860a7133-657c-43e7-a51a-16ddffe6fb40" providerId="AD" clId="Web-{CAB7D94E-D9B5-4C2B-B708-0C8557261A25}" dt="2023-10-20T03:17:17.444" v="31"/>
          <ac:spMkLst>
            <pc:docMk/>
            <pc:sldMk cId="0" sldId="344"/>
            <ac:spMk id="54275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17:17.444" v="31"/>
          <ac:spMkLst>
            <pc:docMk/>
            <pc:sldMk cId="0" sldId="344"/>
            <ac:spMk id="54281" creationId="{763516C8-F227-4B77-9AA7-61B9A0B78253}"/>
          </ac:spMkLst>
        </pc:spChg>
        <pc:spChg chg="add">
          <ac:chgData name="zeshan khan" userId="S::zeshan.khan@nu.edu.pk::860a7133-657c-43e7-a51a-16ddffe6fb40" providerId="AD" clId="Web-{CAB7D94E-D9B5-4C2B-B708-0C8557261A25}" dt="2023-10-20T03:17:17.444" v="31"/>
          <ac:spMkLst>
            <pc:docMk/>
            <pc:sldMk cId="0" sldId="344"/>
            <ac:spMk id="54283" creationId="{D91B420C-C4C8-44DF-96B2-FBD1014646FE}"/>
          </ac:spMkLst>
        </pc:spChg>
        <pc:spChg chg="add">
          <ac:chgData name="zeshan khan" userId="S::zeshan.khan@nu.edu.pk::860a7133-657c-43e7-a51a-16ddffe6fb40" providerId="AD" clId="Web-{CAB7D94E-D9B5-4C2B-B708-0C8557261A25}" dt="2023-10-20T03:17:17.444" v="31"/>
          <ac:spMkLst>
            <pc:docMk/>
            <pc:sldMk cId="0" sldId="344"/>
            <ac:spMk id="54285" creationId="{070928B1-3E69-44AC-A1EE-B4E4270A7A51}"/>
          </ac:spMkLst>
        </pc:spChg>
        <pc:picChg chg="mod">
          <ac:chgData name="zeshan khan" userId="S::zeshan.khan@nu.edu.pk::860a7133-657c-43e7-a51a-16ddffe6fb40" providerId="AD" clId="Web-{CAB7D94E-D9B5-4C2B-B708-0C8557261A25}" dt="2023-10-20T03:17:17.444" v="31"/>
          <ac:picMkLst>
            <pc:docMk/>
            <pc:sldMk cId="0" sldId="344"/>
            <ac:picMk id="54276" creationId="{00000000-0000-0000-0000-000000000000}"/>
          </ac:picMkLst>
        </pc:picChg>
      </pc:sldChg>
      <pc:sldChg chg="addSp delSp modSp mod setBg">
        <pc:chgData name="zeshan khan" userId="S::zeshan.khan@nu.edu.pk::860a7133-657c-43e7-a51a-16ddffe6fb40" providerId="AD" clId="Web-{CAB7D94E-D9B5-4C2B-B708-0C8557261A25}" dt="2023-10-20T03:17:50.758" v="34"/>
        <pc:sldMkLst>
          <pc:docMk/>
          <pc:sldMk cId="0" sldId="345"/>
        </pc:sldMkLst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13" creationId="{79D929B3-2041-4F52-BC28-CDDD1B593629}"/>
          </ac:spMkLst>
        </pc:spChg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14" creationId="{A2D08E46-B3A0-44D1-A98E-514DFC444191}"/>
          </ac:spMkLst>
        </pc:spChg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16" creationId="{79D929B3-2041-4F52-BC28-CDDD1B593629}"/>
          </ac:spMkLst>
        </pc:spChg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17" creationId="{79D929B3-2041-4F52-BC28-CDDD1B593629}"/>
          </ac:spMkLst>
        </pc:spChg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22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23" creationId="{00000000-0000-0000-0000-000000000000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7:50.726" v="33"/>
          <ac:spMkLst>
            <pc:docMk/>
            <pc:sldMk cId="0" sldId="345"/>
            <ac:spMk id="56356" creationId="{62631CC7-E8DA-4782-ADDD-F97B25E404A1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7:50.726" v="33"/>
          <ac:spMkLst>
            <pc:docMk/>
            <pc:sldMk cId="0" sldId="345"/>
            <ac:spMk id="56358" creationId="{5D16879A-58B6-4F6B-8688-42B28FE10DF5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7:50.726" v="33"/>
          <ac:spMkLst>
            <pc:docMk/>
            <pc:sldMk cId="0" sldId="345"/>
            <ac:spMk id="56360" creationId="{51C6D932-DFF5-4EAB-9FB1-5073B330588A}"/>
          </ac:spMkLst>
        </pc:spChg>
        <pc:spChg chg="ad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90" creationId="{696D3F72-8C35-4823-B4C2-EA22DEB787BA}"/>
          </ac:spMkLst>
        </pc:spChg>
        <pc:spChg chg="ad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91" creationId="{A84F153B-2093-4171-BD2D-1631695C9B80}"/>
          </ac:spMkLst>
        </pc:spChg>
        <pc:spChg chg="ad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92" creationId="{BA7E4741-64AE-4E47-91DE-32CFD0FFE3A6}"/>
          </ac:spMkLst>
        </pc:spChg>
        <pc:spChg chg="ad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93" creationId="{DB5BC99D-7BEA-4F13-B82B-A956E2D097CA}"/>
          </ac:spMkLst>
        </pc:spChg>
        <pc:spChg chg="add">
          <ac:chgData name="zeshan khan" userId="S::zeshan.khan@nu.edu.pk::860a7133-657c-43e7-a51a-16ddffe6fb40" providerId="AD" clId="Web-{CAB7D94E-D9B5-4C2B-B708-0C8557261A25}" dt="2023-10-20T03:17:50.758" v="34"/>
          <ac:spMkLst>
            <pc:docMk/>
            <pc:sldMk cId="0" sldId="345"/>
            <ac:spMk id="56394" creationId="{818F2374-3748-4C79-88A1-6C18A6417D00}"/>
          </ac:spMkLst>
        </pc:spChg>
        <pc:grpChg chg="add del">
          <ac:chgData name="zeshan khan" userId="S::zeshan.khan@nu.edu.pk::860a7133-657c-43e7-a51a-16ddffe6fb40" providerId="AD" clId="Web-{CAB7D94E-D9B5-4C2B-B708-0C8557261A25}" dt="2023-10-20T03:17:50.726" v="33"/>
          <ac:grpSpMkLst>
            <pc:docMk/>
            <pc:sldMk cId="0" sldId="345"/>
            <ac:grpSpMk id="56328" creationId="{F01E7660-30BE-4AD1-939C-8ABBC66EC797}"/>
          </ac:grpSpMkLst>
        </pc:grpChg>
        <pc:grpChg chg="add del">
          <ac:chgData name="zeshan khan" userId="S::zeshan.khan@nu.edu.pk::860a7133-657c-43e7-a51a-16ddffe6fb40" providerId="AD" clId="Web-{CAB7D94E-D9B5-4C2B-B708-0C8557261A25}" dt="2023-10-20T03:17:50.726" v="33"/>
          <ac:grpSpMkLst>
            <pc:docMk/>
            <pc:sldMk cId="0" sldId="345"/>
            <ac:grpSpMk id="56342" creationId="{E2F0A64F-6E97-407F-905F-CFB60C876A03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7:50.758" v="34"/>
          <ac:grpSpMkLst>
            <pc:docMk/>
            <pc:sldMk cId="0" sldId="345"/>
            <ac:grpSpMk id="56362" creationId="{920E5001-0309-4FB1-8691-EF57C3C3CD25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7:50.758" v="34"/>
          <ac:grpSpMkLst>
            <pc:docMk/>
            <pc:sldMk cId="0" sldId="345"/>
            <ac:grpSpMk id="56375" creationId="{EB9B5B69-A297-4D2F-8B89-529DA8A273B2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7:50.758" v="34"/>
          <ac:grpSpMkLst>
            <pc:docMk/>
            <pc:sldMk cId="0" sldId="345"/>
            <ac:grpSpMk id="56376" creationId="{A4EBA3BA-A453-48A2-98AB-DF33F9FF69BF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7:50.758" v="34"/>
          <ac:grpSpMkLst>
            <pc:docMk/>
            <pc:sldMk cId="0" sldId="345"/>
            <ac:grpSpMk id="56389" creationId="{BC9C8D0D-644B-4B97-B83C-CC8E64361D44}"/>
          </ac:grpSpMkLst>
        </pc:grpChg>
        <pc:picChg chg="mod">
          <ac:chgData name="zeshan khan" userId="S::zeshan.khan@nu.edu.pk::860a7133-657c-43e7-a51a-16ddffe6fb40" providerId="AD" clId="Web-{CAB7D94E-D9B5-4C2B-B708-0C8557261A25}" dt="2023-10-20T03:17:50.758" v="34"/>
          <ac:picMkLst>
            <pc:docMk/>
            <pc:sldMk cId="0" sldId="345"/>
            <ac:picMk id="15" creationId="{00000000-0000-0000-0000-000000000000}"/>
          </ac:picMkLst>
        </pc:picChg>
      </pc:sldChg>
      <pc:sldChg chg="addSp delSp modSp mod setBg addAnim setClrOvrMap">
        <pc:chgData name="zeshan khan" userId="S::zeshan.khan@nu.edu.pk::860a7133-657c-43e7-a51a-16ddffe6fb40" providerId="AD" clId="Web-{CAB7D94E-D9B5-4C2B-B708-0C8557261A25}" dt="2023-10-20T03:29:36.858" v="106"/>
        <pc:sldMkLst>
          <pc:docMk/>
          <pc:sldMk cId="0" sldId="346"/>
        </pc:sldMkLst>
        <pc:spChg chg="mo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370" creationId="{00000000-0000-0000-0000-000000000000}"/>
          </ac:spMkLst>
        </pc:spChg>
        <pc:spChg chg="del mod ord">
          <ac:chgData name="zeshan khan" userId="S::zeshan.khan@nu.edu.pk::860a7133-657c-43e7-a51a-16ddffe6fb40" providerId="AD" clId="Web-{CAB7D94E-D9B5-4C2B-B708-0C8557261A25}" dt="2023-10-20T03:28:53.513" v="104"/>
          <ac:spMkLst>
            <pc:docMk/>
            <pc:sldMk cId="0" sldId="346"/>
            <ac:spMk id="58371" creationId="{00000000-0000-0000-0000-000000000000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80" creationId="{44923BC9-A12D-4024-9E17-3EAAFC23C441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82" creationId="{B69BDB8F-47F7-461B-ADB1-EBC6869C0BD9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84" creationId="{4C02D881-EBA5-424C-B82B-FE82BF4C1F54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86" creationId="{495E149B-7D22-41A2-B41F-3D7FB72A7102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88" creationId="{09D1D8D0-B469-4778-B649-C928295A84A8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90" creationId="{834BF4A3-BDA0-4E23-9F06-B6B0F6E3D973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92" creationId="{A921200D-D96F-49F5-AAC0-E087771C7D9A}"/>
          </ac:spMkLst>
        </pc:spChg>
        <pc:spChg chg="add del">
          <ac:chgData name="zeshan khan" userId="S::zeshan.khan@nu.edu.pk::860a7133-657c-43e7-a51a-16ddffe6fb40" providerId="AD" clId="Web-{CAB7D94E-D9B5-4C2B-B708-0C8557261A25}" dt="2023-10-20T03:18:24.212" v="38"/>
          <ac:spMkLst>
            <pc:docMk/>
            <pc:sldMk cId="0" sldId="346"/>
            <ac:spMk id="58394" creationId="{60F66401-51B3-4A7D-9977-7CC307461DF7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08" creationId="{32414B5A-E45A-41FB-B0D4-F2041B8E60AA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10" creationId="{F76C9549-7E7D-41F7-9905-8211744E40A9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12" creationId="{A421E125-BDF1-428F-B8C9-8C8809406D24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14" creationId="{FD0BB6EB-5D62-4451-9AF0-6C5726A8B493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16" creationId="{CA66514A-13FC-483A-834F-CE8AB1853190}"/>
          </ac:spMkLst>
        </pc:spChg>
        <pc:spChg chg="add">
          <ac:chgData name="zeshan khan" userId="S::zeshan.khan@nu.edu.pk::860a7133-657c-43e7-a51a-16ddffe6fb40" providerId="AD" clId="Web-{CAB7D94E-D9B5-4C2B-B708-0C8557261A25}" dt="2023-10-20T03:29:36.858" v="105"/>
          <ac:spMkLst>
            <pc:docMk/>
            <pc:sldMk cId="0" sldId="346"/>
            <ac:spMk id="58418" creationId="{39607CBF-A173-4176-8B6F-7A4910FCD202}"/>
          </ac:spMkLst>
        </pc:spChg>
        <pc:grpChg chg="add">
          <ac:chgData name="zeshan khan" userId="S::zeshan.khan@nu.edu.pk::860a7133-657c-43e7-a51a-16ddffe6fb40" providerId="AD" clId="Web-{CAB7D94E-D9B5-4C2B-B708-0C8557261A25}" dt="2023-10-20T03:29:36.858" v="105"/>
          <ac:grpSpMkLst>
            <pc:docMk/>
            <pc:sldMk cId="0" sldId="346"/>
            <ac:grpSpMk id="58377" creationId="{65B378DD-3302-4E46-B933-A3A4720E23CB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29:36.858" v="105"/>
          <ac:grpSpMkLst>
            <pc:docMk/>
            <pc:sldMk cId="0" sldId="346"/>
            <ac:grpSpMk id="58413" creationId="{B96A5ECF-03BC-41D7-9EF2-7C9F3EBD48B1}"/>
          </ac:grpSpMkLst>
        </pc:grpChg>
        <pc:picChg chg="mod ord">
          <ac:chgData name="zeshan khan" userId="S::zeshan.khan@nu.edu.pk::860a7133-657c-43e7-a51a-16ddffe6fb40" providerId="AD" clId="Web-{CAB7D94E-D9B5-4C2B-B708-0C8557261A25}" dt="2023-10-20T03:29:36.858" v="105"/>
          <ac:picMkLst>
            <pc:docMk/>
            <pc:sldMk cId="0" sldId="346"/>
            <ac:picMk id="58372" creationId="{00000000-0000-0000-0000-000000000000}"/>
          </ac:picMkLst>
        </pc:picChg>
        <pc:picChg chg="mod">
          <ac:chgData name="zeshan khan" userId="S::zeshan.khan@nu.edu.pk::860a7133-657c-43e7-a51a-16ddffe6fb40" providerId="AD" clId="Web-{CAB7D94E-D9B5-4C2B-B708-0C8557261A25}" dt="2023-10-20T03:29:36.858" v="105"/>
          <ac:picMkLst>
            <pc:docMk/>
            <pc:sldMk cId="0" sldId="346"/>
            <ac:picMk id="58373" creationId="{00000000-0000-0000-0000-000000000000}"/>
          </ac:picMkLst>
        </pc:picChg>
        <pc:picChg chg="mod">
          <ac:chgData name="zeshan khan" userId="S::zeshan.khan@nu.edu.pk::860a7133-657c-43e7-a51a-16ddffe6fb40" providerId="AD" clId="Web-{CAB7D94E-D9B5-4C2B-B708-0C8557261A25}" dt="2023-10-20T03:29:36.858" v="105"/>
          <ac:picMkLst>
            <pc:docMk/>
            <pc:sldMk cId="0" sldId="346"/>
            <ac:picMk id="58374" creationId="{00000000-0000-0000-0000-000000000000}"/>
          </ac:picMkLst>
        </pc:picChg>
        <pc:picChg chg="mod ord">
          <ac:chgData name="zeshan khan" userId="S::zeshan.khan@nu.edu.pk::860a7133-657c-43e7-a51a-16ddffe6fb40" providerId="AD" clId="Web-{CAB7D94E-D9B5-4C2B-B708-0C8557261A25}" dt="2023-10-20T03:29:36.858" v="105"/>
          <ac:picMkLst>
            <pc:docMk/>
            <pc:sldMk cId="0" sldId="346"/>
            <ac:picMk id="58375" creationId="{00000000-0000-0000-0000-000000000000}"/>
          </ac:picMkLst>
        </pc:picChg>
        <pc:cxnChg chg="add">
          <ac:chgData name="zeshan khan" userId="S::zeshan.khan@nu.edu.pk::860a7133-657c-43e7-a51a-16ddffe6fb40" providerId="AD" clId="Web-{CAB7D94E-D9B5-4C2B-B708-0C8557261A25}" dt="2023-10-20T03:29:36.858" v="105"/>
          <ac:cxnSpMkLst>
            <pc:docMk/>
            <pc:sldMk cId="0" sldId="346"/>
            <ac:cxnSpMk id="58420" creationId="{89879286-640E-4054-8E8E-837CE1C71E63}"/>
          </ac:cxnSpMkLst>
        </pc:cxnChg>
        <pc:cxnChg chg="add">
          <ac:chgData name="zeshan khan" userId="S::zeshan.khan@nu.edu.pk::860a7133-657c-43e7-a51a-16ddffe6fb40" providerId="AD" clId="Web-{CAB7D94E-D9B5-4C2B-B708-0C8557261A25}" dt="2023-10-20T03:29:36.858" v="105"/>
          <ac:cxnSpMkLst>
            <pc:docMk/>
            <pc:sldMk cId="0" sldId="346"/>
            <ac:cxnSpMk id="58422" creationId="{48EAF1DD-7117-4759-9AA5-092ECF35EB6A}"/>
          </ac:cxnSpMkLst>
        </pc:cxnChg>
      </pc:sldChg>
      <pc:sldChg chg="addSp delSp modSp mod setBg">
        <pc:chgData name="zeshan khan" userId="S::zeshan.khan@nu.edu.pk::860a7133-657c-43e7-a51a-16ddffe6fb40" providerId="AD" clId="Web-{CAB7D94E-D9B5-4C2B-B708-0C8557261A25}" dt="2023-10-20T03:15:42.004" v="9"/>
        <pc:sldMkLst>
          <pc:docMk/>
          <pc:sldMk cId="0" sldId="354"/>
        </pc:sldMkLst>
        <pc:spChg chg="mod">
          <ac:chgData name="zeshan khan" userId="S::zeshan.khan@nu.edu.pk::860a7133-657c-43e7-a51a-16ddffe6fb40" providerId="AD" clId="Web-{CAB7D94E-D9B5-4C2B-B708-0C8557261A25}" dt="2023-10-20T03:15:42.004" v="9"/>
          <ac:spMkLst>
            <pc:docMk/>
            <pc:sldMk cId="0" sldId="354"/>
            <ac:spMk id="51202" creationId="{00000000-0000-0000-0000-000000000000}"/>
          </ac:spMkLst>
        </pc:spChg>
        <pc:spChg chg="del">
          <ac:chgData name="zeshan khan" userId="S::zeshan.khan@nu.edu.pk::860a7133-657c-43e7-a51a-16ddffe6fb40" providerId="AD" clId="Web-{CAB7D94E-D9B5-4C2B-B708-0C8557261A25}" dt="2023-10-20T03:15:42.004" v="9"/>
          <ac:spMkLst>
            <pc:docMk/>
            <pc:sldMk cId="0" sldId="354"/>
            <ac:spMk id="51203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15:42.004" v="9"/>
          <ac:spMkLst>
            <pc:docMk/>
            <pc:sldMk cId="0" sldId="354"/>
            <ac:spMk id="51209" creationId="{BF7E8610-2DF7-4AF0-B876-0F3B7882A6B7}"/>
          </ac:spMkLst>
        </pc:spChg>
        <pc:spChg chg="add">
          <ac:chgData name="zeshan khan" userId="S::zeshan.khan@nu.edu.pk::860a7133-657c-43e7-a51a-16ddffe6fb40" providerId="AD" clId="Web-{CAB7D94E-D9B5-4C2B-B708-0C8557261A25}" dt="2023-10-20T03:15:42.004" v="9"/>
          <ac:spMkLst>
            <pc:docMk/>
            <pc:sldMk cId="0" sldId="354"/>
            <ac:spMk id="51211" creationId="{C1C8C023-62A6-4DA0-8DF4-3F4EA94090DE}"/>
          </ac:spMkLst>
        </pc:spChg>
        <pc:spChg chg="add">
          <ac:chgData name="zeshan khan" userId="S::zeshan.khan@nu.edu.pk::860a7133-657c-43e7-a51a-16ddffe6fb40" providerId="AD" clId="Web-{CAB7D94E-D9B5-4C2B-B708-0C8557261A25}" dt="2023-10-20T03:15:42.004" v="9"/>
          <ac:spMkLst>
            <pc:docMk/>
            <pc:sldMk cId="0" sldId="354"/>
            <ac:spMk id="51213" creationId="{26B9FE07-322E-43FB-8707-C9826BD903EB}"/>
          </ac:spMkLst>
        </pc:spChg>
        <pc:graphicFrameChg chg="add">
          <ac:chgData name="zeshan khan" userId="S::zeshan.khan@nu.edu.pk::860a7133-657c-43e7-a51a-16ddffe6fb40" providerId="AD" clId="Web-{CAB7D94E-D9B5-4C2B-B708-0C8557261A25}" dt="2023-10-20T03:15:42.004" v="9"/>
          <ac:graphicFrameMkLst>
            <pc:docMk/>
            <pc:sldMk cId="0" sldId="354"/>
            <ac:graphicFrameMk id="51205" creationId="{1A7CA8AF-83DF-ECDA-3600-382AA8D719FF}"/>
          </ac:graphicFrameMkLst>
        </pc:graphicFrameChg>
      </pc:sldChg>
      <pc:sldChg chg="addSp modSp mod setBg addAnim">
        <pc:chgData name="zeshan khan" userId="S::zeshan.khan@nu.edu.pk::860a7133-657c-43e7-a51a-16ddffe6fb40" providerId="AD" clId="Web-{CAB7D94E-D9B5-4C2B-B708-0C8557261A25}" dt="2023-10-20T03:14:17.204" v="2"/>
        <pc:sldMkLst>
          <pc:docMk/>
          <pc:sldMk cId="3322296307" sldId="359"/>
        </pc:sldMkLst>
        <pc:spChg chg="mod">
          <ac:chgData name="zeshan khan" userId="S::zeshan.khan@nu.edu.pk::860a7133-657c-43e7-a51a-16ddffe6fb40" providerId="AD" clId="Web-{CAB7D94E-D9B5-4C2B-B708-0C8557261A25}" dt="2023-10-20T03:14:17.204" v="0"/>
          <ac:spMkLst>
            <pc:docMk/>
            <pc:sldMk cId="3322296307" sldId="359"/>
            <ac:spMk id="18434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14:17.204" v="0"/>
          <ac:spMkLst>
            <pc:docMk/>
            <pc:sldMk cId="3322296307" sldId="359"/>
            <ac:spMk id="18435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14:17.204" v="0"/>
          <ac:spMkLst>
            <pc:docMk/>
            <pc:sldMk cId="3322296307" sldId="359"/>
            <ac:spMk id="18441" creationId="{6D356F1A-690D-401E-8CF3-E4686CDFEC30}"/>
          </ac:spMkLst>
        </pc:spChg>
        <pc:spChg chg="add">
          <ac:chgData name="zeshan khan" userId="S::zeshan.khan@nu.edu.pk::860a7133-657c-43e7-a51a-16ddffe6fb40" providerId="AD" clId="Web-{CAB7D94E-D9B5-4C2B-B708-0C8557261A25}" dt="2023-10-20T03:14:17.204" v="0"/>
          <ac:spMkLst>
            <pc:docMk/>
            <pc:sldMk cId="3322296307" sldId="359"/>
            <ac:spMk id="18471" creationId="{8841A10E-0F0E-4596-8888-870D709254A7}"/>
          </ac:spMkLst>
        </pc:spChg>
        <pc:spChg chg="add">
          <ac:chgData name="zeshan khan" userId="S::zeshan.khan@nu.edu.pk::860a7133-657c-43e7-a51a-16ddffe6fb40" providerId="AD" clId="Web-{CAB7D94E-D9B5-4C2B-B708-0C8557261A25}" dt="2023-10-20T03:14:17.204" v="0"/>
          <ac:spMkLst>
            <pc:docMk/>
            <pc:sldMk cId="3322296307" sldId="359"/>
            <ac:spMk id="18473" creationId="{29B1E55C-E51F-4093-A2A8-137C3E9014D7}"/>
          </ac:spMkLst>
        </pc:spChg>
        <pc:grpChg chg="add">
          <ac:chgData name="zeshan khan" userId="S::zeshan.khan@nu.edu.pk::860a7133-657c-43e7-a51a-16ddffe6fb40" providerId="AD" clId="Web-{CAB7D94E-D9B5-4C2B-B708-0C8557261A25}" dt="2023-10-20T03:14:17.204" v="0"/>
          <ac:grpSpMkLst>
            <pc:docMk/>
            <pc:sldMk cId="3322296307" sldId="359"/>
            <ac:grpSpMk id="18443" creationId="{F398A7BA-9279-4363-9D59-238782AB6BB5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14:17.204" v="0"/>
          <ac:grpSpMkLst>
            <pc:docMk/>
            <pc:sldMk cId="3322296307" sldId="359"/>
            <ac:grpSpMk id="18457" creationId="{3B88DAD3-AF6F-4D6C-8512-7239A69A40DD}"/>
          </ac:grpSpMkLst>
        </pc:grpChg>
        <pc:picChg chg="add">
          <ac:chgData name="zeshan khan" userId="S::zeshan.khan@nu.edu.pk::860a7133-657c-43e7-a51a-16ddffe6fb40" providerId="AD" clId="Web-{CAB7D94E-D9B5-4C2B-B708-0C8557261A25}" dt="2023-10-20T03:14:17.204" v="0"/>
          <ac:picMkLst>
            <pc:docMk/>
            <pc:sldMk cId="3322296307" sldId="359"/>
            <ac:picMk id="18437" creationId="{7012D2D7-8060-545A-31CE-967A89E3DFC3}"/>
          </ac:picMkLst>
        </pc:picChg>
      </pc:sldChg>
      <pc:sldChg chg="addSp delSp modSp mod setBg">
        <pc:chgData name="zeshan khan" userId="S::zeshan.khan@nu.edu.pk::860a7133-657c-43e7-a51a-16ddffe6fb40" providerId="AD" clId="Web-{CAB7D94E-D9B5-4C2B-B708-0C8557261A25}" dt="2023-10-20T03:14:59.862" v="8"/>
        <pc:sldMkLst>
          <pc:docMk/>
          <pc:sldMk cId="2993976293" sldId="361"/>
        </pc:sldMkLst>
        <pc:spChg chg="mod">
          <ac:chgData name="zeshan khan" userId="S::zeshan.khan@nu.edu.pk::860a7133-657c-43e7-a51a-16ddffe6fb40" providerId="AD" clId="Web-{CAB7D94E-D9B5-4C2B-B708-0C8557261A25}" dt="2023-10-20T03:14:59.862" v="8"/>
          <ac:spMkLst>
            <pc:docMk/>
            <pc:sldMk cId="2993976293" sldId="361"/>
            <ac:spMk id="224258" creationId="{00000000-0000-0000-0000-000000000000}"/>
          </ac:spMkLst>
        </pc:spChg>
        <pc:spChg chg="del mod">
          <ac:chgData name="zeshan khan" userId="S::zeshan.khan@nu.edu.pk::860a7133-657c-43e7-a51a-16ddffe6fb40" providerId="AD" clId="Web-{CAB7D94E-D9B5-4C2B-B708-0C8557261A25}" dt="2023-10-20T03:14:59.862" v="8"/>
          <ac:spMkLst>
            <pc:docMk/>
            <pc:sldMk cId="2993976293" sldId="361"/>
            <ac:spMk id="224259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14:59.862" v="8"/>
          <ac:spMkLst>
            <pc:docMk/>
            <pc:sldMk cId="2993976293" sldId="361"/>
            <ac:spMk id="224265" creationId="{A3D9AEEE-1CCD-43C0-BA3E-16D60A6E23C0}"/>
          </ac:spMkLst>
        </pc:spChg>
        <pc:spChg chg="add">
          <ac:chgData name="zeshan khan" userId="S::zeshan.khan@nu.edu.pk::860a7133-657c-43e7-a51a-16ddffe6fb40" providerId="AD" clId="Web-{CAB7D94E-D9B5-4C2B-B708-0C8557261A25}" dt="2023-10-20T03:14:59.862" v="8"/>
          <ac:spMkLst>
            <pc:docMk/>
            <pc:sldMk cId="2993976293" sldId="361"/>
            <ac:spMk id="224267" creationId="{60F880A6-33D3-4EEC-A780-B73559B9F24C}"/>
          </ac:spMkLst>
        </pc:spChg>
        <pc:spChg chg="add">
          <ac:chgData name="zeshan khan" userId="S::zeshan.khan@nu.edu.pk::860a7133-657c-43e7-a51a-16ddffe6fb40" providerId="AD" clId="Web-{CAB7D94E-D9B5-4C2B-B708-0C8557261A25}" dt="2023-10-20T03:14:59.862" v="8"/>
          <ac:spMkLst>
            <pc:docMk/>
            <pc:sldMk cId="2993976293" sldId="361"/>
            <ac:spMk id="224269" creationId="{2C6246ED-0535-4496-A8F6-1E80CC4EB853}"/>
          </ac:spMkLst>
        </pc:spChg>
        <pc:graphicFrameChg chg="add">
          <ac:chgData name="zeshan khan" userId="S::zeshan.khan@nu.edu.pk::860a7133-657c-43e7-a51a-16ddffe6fb40" providerId="AD" clId="Web-{CAB7D94E-D9B5-4C2B-B708-0C8557261A25}" dt="2023-10-20T03:14:59.862" v="8"/>
          <ac:graphicFrameMkLst>
            <pc:docMk/>
            <pc:sldMk cId="2993976293" sldId="361"/>
            <ac:graphicFrameMk id="224261" creationId="{95249B19-1CD3-4BA3-E11C-46FF873BA9E4}"/>
          </ac:graphicFrameMkLst>
        </pc:graphicFrameChg>
      </pc:sldChg>
      <pc:sldChg chg="modSp">
        <pc:chgData name="zeshan khan" userId="S::zeshan.khan@nu.edu.pk::860a7133-657c-43e7-a51a-16ddffe6fb40" providerId="AD" clId="Web-{CAB7D94E-D9B5-4C2B-B708-0C8557261A25}" dt="2023-10-20T03:18:54.260" v="42" actId="14100"/>
        <pc:sldMkLst>
          <pc:docMk/>
          <pc:sldMk cId="1987643842" sldId="364"/>
        </pc:sldMkLst>
        <pc:spChg chg="mod">
          <ac:chgData name="zeshan khan" userId="S::zeshan.khan@nu.edu.pk::860a7133-657c-43e7-a51a-16ddffe6fb40" providerId="AD" clId="Web-{CAB7D94E-D9B5-4C2B-B708-0C8557261A25}" dt="2023-10-20T03:18:54.260" v="42" actId="14100"/>
          <ac:spMkLst>
            <pc:docMk/>
            <pc:sldMk cId="1987643842" sldId="364"/>
            <ac:spMk id="145411" creationId="{00000000-0000-0000-0000-000000000000}"/>
          </ac:spMkLst>
        </pc:spChg>
      </pc:sldChg>
      <pc:sldChg chg="modSp">
        <pc:chgData name="zeshan khan" userId="S::zeshan.khan@nu.edu.pk::860a7133-657c-43e7-a51a-16ddffe6fb40" providerId="AD" clId="Web-{CAB7D94E-D9B5-4C2B-B708-0C8557261A25}" dt="2023-10-20T03:19:24.573" v="45" actId="20577"/>
        <pc:sldMkLst>
          <pc:docMk/>
          <pc:sldMk cId="943810287" sldId="365"/>
        </pc:sldMkLst>
        <pc:spChg chg="mod">
          <ac:chgData name="zeshan khan" userId="S::zeshan.khan@nu.edu.pk::860a7133-657c-43e7-a51a-16ddffe6fb40" providerId="AD" clId="Web-{CAB7D94E-D9B5-4C2B-B708-0C8557261A25}" dt="2023-10-20T03:19:24.573" v="45" actId="20577"/>
          <ac:spMkLst>
            <pc:docMk/>
            <pc:sldMk cId="943810287" sldId="365"/>
            <ac:spMk id="146435" creationId="{00000000-0000-0000-0000-000000000000}"/>
          </ac:spMkLst>
        </pc:spChg>
      </pc:sldChg>
      <pc:sldChg chg="modSp">
        <pc:chgData name="zeshan khan" userId="S::zeshan.khan@nu.edu.pk::860a7133-657c-43e7-a51a-16ddffe6fb40" providerId="AD" clId="Web-{CAB7D94E-D9B5-4C2B-B708-0C8557261A25}" dt="2023-10-20T03:20:33.638" v="49" actId="14100"/>
        <pc:sldMkLst>
          <pc:docMk/>
          <pc:sldMk cId="2909555162" sldId="366"/>
        </pc:sldMkLst>
        <pc:spChg chg="mod">
          <ac:chgData name="zeshan khan" userId="S::zeshan.khan@nu.edu.pk::860a7133-657c-43e7-a51a-16ddffe6fb40" providerId="AD" clId="Web-{CAB7D94E-D9B5-4C2B-B708-0C8557261A25}" dt="2023-10-20T03:20:33.638" v="49" actId="14100"/>
          <ac:spMkLst>
            <pc:docMk/>
            <pc:sldMk cId="2909555162" sldId="366"/>
            <ac:spMk id="147459" creationId="{00000000-0000-0000-0000-000000000000}"/>
          </ac:spMkLst>
        </pc:spChg>
      </pc:sldChg>
      <pc:sldChg chg="addSp modSp mod setBg">
        <pc:chgData name="zeshan khan" userId="S::zeshan.khan@nu.edu.pk::860a7133-657c-43e7-a51a-16ddffe6fb40" providerId="AD" clId="Web-{CAB7D94E-D9B5-4C2B-B708-0C8557261A25}" dt="2023-10-20T03:21:08.733" v="50"/>
        <pc:sldMkLst>
          <pc:docMk/>
          <pc:sldMk cId="753084475" sldId="367"/>
        </pc:sldMkLst>
        <pc:spChg chg="mod">
          <ac:chgData name="zeshan khan" userId="S::zeshan.khan@nu.edu.pk::860a7133-657c-43e7-a51a-16ddffe6fb40" providerId="AD" clId="Web-{CAB7D94E-D9B5-4C2B-B708-0C8557261A25}" dt="2023-10-20T03:21:08.733" v="50"/>
          <ac:spMkLst>
            <pc:docMk/>
            <pc:sldMk cId="753084475" sldId="367"/>
            <ac:spMk id="148482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21:08.733" v="50"/>
          <ac:spMkLst>
            <pc:docMk/>
            <pc:sldMk cId="753084475" sldId="367"/>
            <ac:spMk id="148483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21:08.733" v="50"/>
          <ac:spMkLst>
            <pc:docMk/>
            <pc:sldMk cId="753084475" sldId="367"/>
            <ac:spMk id="148489" creationId="{F7E42047-F7E7-4687-BBE0-D4BDC8E77BB1}"/>
          </ac:spMkLst>
        </pc:spChg>
        <pc:spChg chg="add">
          <ac:chgData name="zeshan khan" userId="S::zeshan.khan@nu.edu.pk::860a7133-657c-43e7-a51a-16ddffe6fb40" providerId="AD" clId="Web-{CAB7D94E-D9B5-4C2B-B708-0C8557261A25}" dt="2023-10-20T03:21:08.733" v="50"/>
          <ac:spMkLst>
            <pc:docMk/>
            <pc:sldMk cId="753084475" sldId="367"/>
            <ac:spMk id="148519" creationId="{2C509E7A-337A-4664-BEC2-03F9BCA0A463}"/>
          </ac:spMkLst>
        </pc:spChg>
        <pc:spChg chg="add">
          <ac:chgData name="zeshan khan" userId="S::zeshan.khan@nu.edu.pk::860a7133-657c-43e7-a51a-16ddffe6fb40" providerId="AD" clId="Web-{CAB7D94E-D9B5-4C2B-B708-0C8557261A25}" dt="2023-10-20T03:21:08.733" v="50"/>
          <ac:spMkLst>
            <pc:docMk/>
            <pc:sldMk cId="753084475" sldId="367"/>
            <ac:spMk id="148521" creationId="{D9AB99AB-E300-4B19-97C3-9A12EA3C7BDA}"/>
          </ac:spMkLst>
        </pc:spChg>
        <pc:grpChg chg="add">
          <ac:chgData name="zeshan khan" userId="S::zeshan.khan@nu.edu.pk::860a7133-657c-43e7-a51a-16ddffe6fb40" providerId="AD" clId="Web-{CAB7D94E-D9B5-4C2B-B708-0C8557261A25}" dt="2023-10-20T03:21:08.733" v="50"/>
          <ac:grpSpMkLst>
            <pc:docMk/>
            <pc:sldMk cId="753084475" sldId="367"/>
            <ac:grpSpMk id="148491" creationId="{8D6F839A-C8D9-4FBC-8EFD-9E56D12F4CD0}"/>
          </ac:grpSpMkLst>
        </pc:grpChg>
        <pc:grpChg chg="add">
          <ac:chgData name="zeshan khan" userId="S::zeshan.khan@nu.edu.pk::860a7133-657c-43e7-a51a-16ddffe6fb40" providerId="AD" clId="Web-{CAB7D94E-D9B5-4C2B-B708-0C8557261A25}" dt="2023-10-20T03:21:08.733" v="50"/>
          <ac:grpSpMkLst>
            <pc:docMk/>
            <pc:sldMk cId="753084475" sldId="367"/>
            <ac:grpSpMk id="148505" creationId="{70EDA856-A216-4EEC-9AB6-A59FFC703612}"/>
          </ac:grpSpMkLst>
        </pc:grpChg>
        <pc:picChg chg="add">
          <ac:chgData name="zeshan khan" userId="S::zeshan.khan@nu.edu.pk::860a7133-657c-43e7-a51a-16ddffe6fb40" providerId="AD" clId="Web-{CAB7D94E-D9B5-4C2B-B708-0C8557261A25}" dt="2023-10-20T03:21:08.733" v="50"/>
          <ac:picMkLst>
            <pc:docMk/>
            <pc:sldMk cId="753084475" sldId="367"/>
            <ac:picMk id="148485" creationId="{7E07A496-AEC0-8023-820E-2CFD8D200D4C}"/>
          </ac:picMkLst>
        </pc:picChg>
      </pc:sldChg>
      <pc:sldChg chg="modSp">
        <pc:chgData name="zeshan khan" userId="S::zeshan.khan@nu.edu.pk::860a7133-657c-43e7-a51a-16ddffe6fb40" providerId="AD" clId="Web-{CAB7D94E-D9B5-4C2B-B708-0C8557261A25}" dt="2023-10-20T03:21:48.375" v="52" actId="1076"/>
        <pc:sldMkLst>
          <pc:docMk/>
          <pc:sldMk cId="3514188672" sldId="368"/>
        </pc:sldMkLst>
        <pc:spChg chg="mod">
          <ac:chgData name="zeshan khan" userId="S::zeshan.khan@nu.edu.pk::860a7133-657c-43e7-a51a-16ddffe6fb40" providerId="AD" clId="Web-{CAB7D94E-D9B5-4C2B-B708-0C8557261A25}" dt="2023-10-20T03:21:45.156" v="51" actId="1076"/>
          <ac:spMkLst>
            <pc:docMk/>
            <pc:sldMk cId="3514188672" sldId="368"/>
            <ac:spMk id="159747" creationId="{00000000-0000-0000-0000-000000000000}"/>
          </ac:spMkLst>
        </pc:spChg>
        <pc:graphicFrameChg chg="mod">
          <ac:chgData name="zeshan khan" userId="S::zeshan.khan@nu.edu.pk::860a7133-657c-43e7-a51a-16ddffe6fb40" providerId="AD" clId="Web-{CAB7D94E-D9B5-4C2B-B708-0C8557261A25}" dt="2023-10-20T03:21:48.375" v="52" actId="1076"/>
          <ac:graphicFrameMkLst>
            <pc:docMk/>
            <pc:sldMk cId="3514188672" sldId="368"/>
            <ac:graphicFrameMk id="159748" creationId="{00000000-0000-0000-0000-000000000000}"/>
          </ac:graphicFrameMkLst>
        </pc:graphicFrameChg>
      </pc:sldChg>
      <pc:sldChg chg="modSp">
        <pc:chgData name="zeshan khan" userId="S::zeshan.khan@nu.edu.pk::860a7133-657c-43e7-a51a-16ddffe6fb40" providerId="AD" clId="Web-{CAB7D94E-D9B5-4C2B-B708-0C8557261A25}" dt="2023-10-20T03:24:31.349" v="85" actId="1076"/>
        <pc:sldMkLst>
          <pc:docMk/>
          <pc:sldMk cId="3201350637" sldId="372"/>
        </pc:sldMkLst>
        <pc:spChg chg="mod">
          <ac:chgData name="zeshan khan" userId="S::zeshan.khan@nu.edu.pk::860a7133-657c-43e7-a51a-16ddffe6fb40" providerId="AD" clId="Web-{CAB7D94E-D9B5-4C2B-B708-0C8557261A25}" dt="2023-10-20T03:24:22.692" v="84" actId="14100"/>
          <ac:spMkLst>
            <pc:docMk/>
            <pc:sldMk cId="3201350637" sldId="372"/>
            <ac:spMk id="178181" creationId="{00000000-0000-0000-0000-000000000000}"/>
          </ac:spMkLst>
        </pc:spChg>
        <pc:picChg chg="mod">
          <ac:chgData name="zeshan khan" userId="S::zeshan.khan@nu.edu.pk::860a7133-657c-43e7-a51a-16ddffe6fb40" providerId="AD" clId="Web-{CAB7D94E-D9B5-4C2B-B708-0C8557261A25}" dt="2023-10-20T03:24:31.349" v="85" actId="1076"/>
          <ac:picMkLst>
            <pc:docMk/>
            <pc:sldMk cId="3201350637" sldId="372"/>
            <ac:picMk id="178180" creationId="{00000000-0000-0000-0000-000000000000}"/>
          </ac:picMkLst>
        </pc:picChg>
      </pc:sldChg>
      <pc:sldChg chg="modSp">
        <pc:chgData name="zeshan khan" userId="S::zeshan.khan@nu.edu.pk::860a7133-657c-43e7-a51a-16ddffe6fb40" providerId="AD" clId="Web-{CAB7D94E-D9B5-4C2B-B708-0C8557261A25}" dt="2023-10-20T03:25:01.365" v="90" actId="20577"/>
        <pc:sldMkLst>
          <pc:docMk/>
          <pc:sldMk cId="3735274852" sldId="373"/>
        </pc:sldMkLst>
        <pc:spChg chg="mod">
          <ac:chgData name="zeshan khan" userId="S::zeshan.khan@nu.edu.pk::860a7133-657c-43e7-a51a-16ddffe6fb40" providerId="AD" clId="Web-{CAB7D94E-D9B5-4C2B-B708-0C8557261A25}" dt="2023-10-20T03:25:01.365" v="90" actId="20577"/>
          <ac:spMkLst>
            <pc:docMk/>
            <pc:sldMk cId="3735274852" sldId="373"/>
            <ac:spMk id="169986" creationId="{00000000-0000-0000-0000-000000000000}"/>
          </ac:spMkLst>
        </pc:spChg>
      </pc:sldChg>
      <pc:sldChg chg="addSp delSp modSp mod setBg">
        <pc:chgData name="zeshan khan" userId="S::zeshan.khan@nu.edu.pk::860a7133-657c-43e7-a51a-16ddffe6fb40" providerId="AD" clId="Web-{CAB7D94E-D9B5-4C2B-B708-0C8557261A25}" dt="2023-10-20T03:25:20.803" v="92"/>
        <pc:sldMkLst>
          <pc:docMk/>
          <pc:sldMk cId="521498643" sldId="374"/>
        </pc:sldMkLst>
        <pc:spChg chg="mod">
          <ac:chgData name="zeshan khan" userId="S::zeshan.khan@nu.edu.pk::860a7133-657c-43e7-a51a-16ddffe6fb40" providerId="AD" clId="Web-{CAB7D94E-D9B5-4C2B-B708-0C8557261A25}" dt="2023-10-20T03:25:20.803" v="92"/>
          <ac:spMkLst>
            <pc:docMk/>
            <pc:sldMk cId="521498643" sldId="374"/>
            <ac:spMk id="172034" creationId="{00000000-0000-0000-0000-000000000000}"/>
          </ac:spMkLst>
        </pc:spChg>
        <pc:spChg chg="del mod">
          <ac:chgData name="zeshan khan" userId="S::zeshan.khan@nu.edu.pk::860a7133-657c-43e7-a51a-16ddffe6fb40" providerId="AD" clId="Web-{CAB7D94E-D9B5-4C2B-B708-0C8557261A25}" dt="2023-10-20T03:25:20.803" v="92"/>
          <ac:spMkLst>
            <pc:docMk/>
            <pc:sldMk cId="521498643" sldId="374"/>
            <ac:spMk id="172035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25:20.803" v="92"/>
          <ac:spMkLst>
            <pc:docMk/>
            <pc:sldMk cId="521498643" sldId="374"/>
            <ac:spMk id="172041" creationId="{BF7E8610-2DF7-4AF0-B876-0F3B7882A6B7}"/>
          </ac:spMkLst>
        </pc:spChg>
        <pc:spChg chg="add">
          <ac:chgData name="zeshan khan" userId="S::zeshan.khan@nu.edu.pk::860a7133-657c-43e7-a51a-16ddffe6fb40" providerId="AD" clId="Web-{CAB7D94E-D9B5-4C2B-B708-0C8557261A25}" dt="2023-10-20T03:25:20.803" v="92"/>
          <ac:spMkLst>
            <pc:docMk/>
            <pc:sldMk cId="521498643" sldId="374"/>
            <ac:spMk id="172043" creationId="{C1C8C023-62A6-4DA0-8DF4-3F4EA94090DE}"/>
          </ac:spMkLst>
        </pc:spChg>
        <pc:spChg chg="add">
          <ac:chgData name="zeshan khan" userId="S::zeshan.khan@nu.edu.pk::860a7133-657c-43e7-a51a-16ddffe6fb40" providerId="AD" clId="Web-{CAB7D94E-D9B5-4C2B-B708-0C8557261A25}" dt="2023-10-20T03:25:20.803" v="92"/>
          <ac:spMkLst>
            <pc:docMk/>
            <pc:sldMk cId="521498643" sldId="374"/>
            <ac:spMk id="172045" creationId="{26B9FE07-322E-43FB-8707-C9826BD903EB}"/>
          </ac:spMkLst>
        </pc:spChg>
        <pc:graphicFrameChg chg="add">
          <ac:chgData name="zeshan khan" userId="S::zeshan.khan@nu.edu.pk::860a7133-657c-43e7-a51a-16ddffe6fb40" providerId="AD" clId="Web-{CAB7D94E-D9B5-4C2B-B708-0C8557261A25}" dt="2023-10-20T03:25:20.803" v="92"/>
          <ac:graphicFrameMkLst>
            <pc:docMk/>
            <pc:sldMk cId="521498643" sldId="374"/>
            <ac:graphicFrameMk id="172037" creationId="{B4AB9E51-94F1-46FB-7662-C91A05E65EEF}"/>
          </ac:graphicFrameMkLst>
        </pc:graphicFrameChg>
      </pc:sldChg>
      <pc:sldChg chg="addSp delSp modSp mod setBg">
        <pc:chgData name="zeshan khan" userId="S::zeshan.khan@nu.edu.pk::860a7133-657c-43e7-a51a-16ddffe6fb40" providerId="AD" clId="Web-{CAB7D94E-D9B5-4C2B-B708-0C8557261A25}" dt="2023-10-20T03:26:39.337" v="100" actId="14100"/>
        <pc:sldMkLst>
          <pc:docMk/>
          <pc:sldMk cId="2460631853" sldId="375"/>
        </pc:sldMkLst>
        <pc:spChg chg="mod">
          <ac:chgData name="zeshan khan" userId="S::zeshan.khan@nu.edu.pk::860a7133-657c-43e7-a51a-16ddffe6fb40" providerId="AD" clId="Web-{CAB7D94E-D9B5-4C2B-B708-0C8557261A25}" dt="2023-10-20T03:25:33.366" v="93"/>
          <ac:spMkLst>
            <pc:docMk/>
            <pc:sldMk cId="2460631853" sldId="375"/>
            <ac:spMk id="174082" creationId="{00000000-0000-0000-0000-000000000000}"/>
          </ac:spMkLst>
        </pc:spChg>
        <pc:spChg chg="mod ord">
          <ac:chgData name="zeshan khan" userId="S::zeshan.khan@nu.edu.pk::860a7133-657c-43e7-a51a-16ddffe6fb40" providerId="AD" clId="Web-{CAB7D94E-D9B5-4C2B-B708-0C8557261A25}" dt="2023-10-20T03:26:39.337" v="100" actId="14100"/>
          <ac:spMkLst>
            <pc:docMk/>
            <pc:sldMk cId="2460631853" sldId="375"/>
            <ac:spMk id="174083" creationId="{00000000-0000-0000-0000-000000000000}"/>
          </ac:spMkLst>
        </pc:spChg>
        <pc:spChg chg="add del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089" creationId="{763516C8-F227-4B77-9AA7-61B9A0B78253}"/>
          </ac:spMkLst>
        </pc:spChg>
        <pc:spChg chg="add del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091" creationId="{D91B420C-C4C8-44DF-96B2-FBD1014646FE}"/>
          </ac:spMkLst>
        </pc:spChg>
        <pc:spChg chg="add del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093" creationId="{070928B1-3E69-44AC-A1EE-B4E4270A7A51}"/>
          </ac:spMkLst>
        </pc:spChg>
        <pc:spChg chg="add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098" creationId="{763516C8-F227-4B77-9AA7-61B9A0B78253}"/>
          </ac:spMkLst>
        </pc:spChg>
        <pc:spChg chg="add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100" creationId="{D91B420C-C4C8-44DF-96B2-FBD1014646FE}"/>
          </ac:spMkLst>
        </pc:spChg>
        <pc:spChg chg="add">
          <ac:chgData name="zeshan khan" userId="S::zeshan.khan@nu.edu.pk::860a7133-657c-43e7-a51a-16ddffe6fb40" providerId="AD" clId="Web-{CAB7D94E-D9B5-4C2B-B708-0C8557261A25}" dt="2023-10-20T03:25:57.617" v="99"/>
          <ac:spMkLst>
            <pc:docMk/>
            <pc:sldMk cId="2460631853" sldId="375"/>
            <ac:spMk id="174102" creationId="{070928B1-3E69-44AC-A1EE-B4E4270A7A51}"/>
          </ac:spMkLst>
        </pc:spChg>
        <pc:picChg chg="mod">
          <ac:chgData name="zeshan khan" userId="S::zeshan.khan@nu.edu.pk::860a7133-657c-43e7-a51a-16ddffe6fb40" providerId="AD" clId="Web-{CAB7D94E-D9B5-4C2B-B708-0C8557261A25}" dt="2023-10-20T03:25:33.366" v="93"/>
          <ac:picMkLst>
            <pc:docMk/>
            <pc:sldMk cId="2460631853" sldId="375"/>
            <ac:picMk id="174084" creationId="{00000000-0000-0000-0000-000000000000}"/>
          </ac:picMkLst>
        </pc:picChg>
      </pc:sldChg>
      <pc:sldChg chg="addSp modSp mod setBg">
        <pc:chgData name="zeshan khan" userId="S::zeshan.khan@nu.edu.pk::860a7133-657c-43e7-a51a-16ddffe6fb40" providerId="AD" clId="Web-{CAB7D94E-D9B5-4C2B-B708-0C8557261A25}" dt="2023-10-20T03:26:53.478" v="101"/>
        <pc:sldMkLst>
          <pc:docMk/>
          <pc:sldMk cId="2201088280" sldId="376"/>
        </pc:sldMkLst>
        <pc:spChg chg="mod">
          <ac:chgData name="zeshan khan" userId="S::zeshan.khan@nu.edu.pk::860a7133-657c-43e7-a51a-16ddffe6fb40" providerId="AD" clId="Web-{CAB7D94E-D9B5-4C2B-B708-0C8557261A25}" dt="2023-10-20T03:26:53.478" v="101"/>
          <ac:spMkLst>
            <pc:docMk/>
            <pc:sldMk cId="2201088280" sldId="376"/>
            <ac:spMk id="175106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26:53.478" v="101"/>
          <ac:spMkLst>
            <pc:docMk/>
            <pc:sldMk cId="2201088280" sldId="376"/>
            <ac:spMk id="175107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26:53.478" v="101"/>
          <ac:spMkLst>
            <pc:docMk/>
            <pc:sldMk cId="2201088280" sldId="376"/>
            <ac:spMk id="175114" creationId="{3F4C104D-5F30-4811-9376-566B26E4719A}"/>
          </ac:spMkLst>
        </pc:spChg>
        <pc:spChg chg="add">
          <ac:chgData name="zeshan khan" userId="S::zeshan.khan@nu.edu.pk::860a7133-657c-43e7-a51a-16ddffe6fb40" providerId="AD" clId="Web-{CAB7D94E-D9B5-4C2B-B708-0C8557261A25}" dt="2023-10-20T03:26:53.478" v="101"/>
          <ac:spMkLst>
            <pc:docMk/>
            <pc:sldMk cId="2201088280" sldId="376"/>
            <ac:spMk id="175116" creationId="{0815E34B-5D02-4E01-A936-E8E1C0AB6F12}"/>
          </ac:spMkLst>
        </pc:spChg>
        <pc:spChg chg="add">
          <ac:chgData name="zeshan khan" userId="S::zeshan.khan@nu.edu.pk::860a7133-657c-43e7-a51a-16ddffe6fb40" providerId="AD" clId="Web-{CAB7D94E-D9B5-4C2B-B708-0C8557261A25}" dt="2023-10-20T03:26:53.478" v="101"/>
          <ac:spMkLst>
            <pc:docMk/>
            <pc:sldMk cId="2201088280" sldId="376"/>
            <ac:spMk id="175118" creationId="{7DE3414B-B032-4710-A468-D3285E38C5FF}"/>
          </ac:spMkLst>
        </pc:spChg>
        <pc:picChg chg="mod ord">
          <ac:chgData name="zeshan khan" userId="S::zeshan.khan@nu.edu.pk::860a7133-657c-43e7-a51a-16ddffe6fb40" providerId="AD" clId="Web-{CAB7D94E-D9B5-4C2B-B708-0C8557261A25}" dt="2023-10-20T03:26:53.478" v="101"/>
          <ac:picMkLst>
            <pc:docMk/>
            <pc:sldMk cId="2201088280" sldId="376"/>
            <ac:picMk id="175109" creationId="{00000000-0000-0000-0000-000000000000}"/>
          </ac:picMkLst>
        </pc:picChg>
      </pc:sldChg>
      <pc:sldChg chg="modSp">
        <pc:chgData name="zeshan khan" userId="S::zeshan.khan@nu.edu.pk::860a7133-657c-43e7-a51a-16ddffe6fb40" providerId="AD" clId="Web-{CAB7D94E-D9B5-4C2B-B708-0C8557261A25}" dt="2023-10-20T03:16:55.928" v="28" actId="20577"/>
        <pc:sldMkLst>
          <pc:docMk/>
          <pc:sldMk cId="525729655" sldId="377"/>
        </pc:sldMkLst>
        <pc:spChg chg="mod">
          <ac:chgData name="zeshan khan" userId="S::zeshan.khan@nu.edu.pk::860a7133-657c-43e7-a51a-16ddffe6fb40" providerId="AD" clId="Web-{CAB7D94E-D9B5-4C2B-B708-0C8557261A25}" dt="2023-10-20T03:16:55.928" v="28" actId="20577"/>
          <ac:spMkLst>
            <pc:docMk/>
            <pc:sldMk cId="525729655" sldId="377"/>
            <ac:spMk id="56323" creationId="{00000000-0000-0000-0000-000000000000}"/>
          </ac:spMkLst>
        </pc:spChg>
      </pc:sldChg>
      <pc:sldChg chg="modSp">
        <pc:chgData name="zeshan khan" userId="S::zeshan.khan@nu.edu.pk::860a7133-657c-43e7-a51a-16ddffe6fb40" providerId="AD" clId="Web-{CAB7D94E-D9B5-4C2B-B708-0C8557261A25}" dt="2023-10-20T03:22:31.189" v="61" actId="14100"/>
        <pc:sldMkLst>
          <pc:docMk/>
          <pc:sldMk cId="4232097543" sldId="378"/>
        </pc:sldMkLst>
        <pc:spChg chg="mod">
          <ac:chgData name="zeshan khan" userId="S::zeshan.khan@nu.edu.pk::860a7133-657c-43e7-a51a-16ddffe6fb40" providerId="AD" clId="Web-{CAB7D94E-D9B5-4C2B-B708-0C8557261A25}" dt="2023-10-20T03:22:21.110" v="60" actId="14100"/>
          <ac:spMkLst>
            <pc:docMk/>
            <pc:sldMk cId="4232097543" sldId="378"/>
            <ac:spMk id="2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22:31.189" v="61" actId="14100"/>
          <ac:spMkLst>
            <pc:docMk/>
            <pc:sldMk cId="4232097543" sldId="378"/>
            <ac:spMk id="4" creationId="{00000000-0000-0000-0000-000000000000}"/>
          </ac:spMkLst>
        </pc:spChg>
      </pc:sldChg>
      <pc:sldChg chg="modSp mod setBg">
        <pc:chgData name="zeshan khan" userId="S::zeshan.khan@nu.edu.pk::860a7133-657c-43e7-a51a-16ddffe6fb40" providerId="AD" clId="Web-{CAB7D94E-D9B5-4C2B-B708-0C8557261A25}" dt="2023-10-20T03:23:17.049" v="73" actId="20577"/>
        <pc:sldMkLst>
          <pc:docMk/>
          <pc:sldMk cId="4087524295" sldId="379"/>
        </pc:sldMkLst>
        <pc:spChg chg="mod">
          <ac:chgData name="zeshan khan" userId="S::zeshan.khan@nu.edu.pk::860a7133-657c-43e7-a51a-16ddffe6fb40" providerId="AD" clId="Web-{CAB7D94E-D9B5-4C2B-B708-0C8557261A25}" dt="2023-10-20T03:22:54.236" v="66" actId="20577"/>
          <ac:spMkLst>
            <pc:docMk/>
            <pc:sldMk cId="4087524295" sldId="379"/>
            <ac:spMk id="2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23:17.049" v="73" actId="20577"/>
          <ac:spMkLst>
            <pc:docMk/>
            <pc:sldMk cId="4087524295" sldId="379"/>
            <ac:spMk id="3" creationId="{00000000-0000-0000-0000-000000000000}"/>
          </ac:spMkLst>
        </pc:spChg>
        <pc:picChg chg="mod ord">
          <ac:chgData name="zeshan khan" userId="S::zeshan.khan@nu.edu.pk::860a7133-657c-43e7-a51a-16ddffe6fb40" providerId="AD" clId="Web-{CAB7D94E-D9B5-4C2B-B708-0C8557261A25}" dt="2023-10-20T03:22:46.298" v="62"/>
          <ac:picMkLst>
            <pc:docMk/>
            <pc:sldMk cId="4087524295" sldId="379"/>
            <ac:picMk id="4" creationId="{00000000-0000-0000-0000-000000000000}"/>
          </ac:picMkLst>
        </pc:picChg>
        <pc:picChg chg="mod ord">
          <ac:chgData name="zeshan khan" userId="S::zeshan.khan@nu.edu.pk::860a7133-657c-43e7-a51a-16ddffe6fb40" providerId="AD" clId="Web-{CAB7D94E-D9B5-4C2B-B708-0C8557261A25}" dt="2023-10-20T03:22:46.298" v="62"/>
          <ac:picMkLst>
            <pc:docMk/>
            <pc:sldMk cId="4087524295" sldId="379"/>
            <ac:picMk id="5" creationId="{00000000-0000-0000-0000-000000000000}"/>
          </ac:picMkLst>
        </pc:picChg>
      </pc:sldChg>
      <pc:sldChg chg="addSp modSp mod setBg">
        <pc:chgData name="zeshan khan" userId="S::zeshan.khan@nu.edu.pk::860a7133-657c-43e7-a51a-16ddffe6fb40" providerId="AD" clId="Web-{CAB7D94E-D9B5-4C2B-B708-0C8557261A25}" dt="2023-10-20T03:23:41.738" v="76" actId="20577"/>
        <pc:sldMkLst>
          <pc:docMk/>
          <pc:sldMk cId="1354865304" sldId="380"/>
        </pc:sldMkLst>
        <pc:spChg chg="mod">
          <ac:chgData name="zeshan khan" userId="S::zeshan.khan@nu.edu.pk::860a7133-657c-43e7-a51a-16ddffe6fb40" providerId="AD" clId="Web-{CAB7D94E-D9B5-4C2B-B708-0C8557261A25}" dt="2023-10-20T03:23:41.738" v="76" actId="20577"/>
          <ac:spMkLst>
            <pc:docMk/>
            <pc:sldMk cId="1354865304" sldId="380"/>
            <ac:spMk id="2" creationId="{00000000-0000-0000-0000-000000000000}"/>
          </ac:spMkLst>
        </pc:spChg>
        <pc:spChg chg="mod">
          <ac:chgData name="zeshan khan" userId="S::zeshan.khan@nu.edu.pk::860a7133-657c-43e7-a51a-16ddffe6fb40" providerId="AD" clId="Web-{CAB7D94E-D9B5-4C2B-B708-0C8557261A25}" dt="2023-10-20T03:23:29.784" v="74"/>
          <ac:spMkLst>
            <pc:docMk/>
            <pc:sldMk cId="1354865304" sldId="380"/>
            <ac:spMk id="3" creationId="{00000000-0000-0000-0000-000000000000}"/>
          </ac:spMkLst>
        </pc:spChg>
        <pc:spChg chg="add">
          <ac:chgData name="zeshan khan" userId="S::zeshan.khan@nu.edu.pk::860a7133-657c-43e7-a51a-16ddffe6fb40" providerId="AD" clId="Web-{CAB7D94E-D9B5-4C2B-B708-0C8557261A25}" dt="2023-10-20T03:23:29.784" v="74"/>
          <ac:spMkLst>
            <pc:docMk/>
            <pc:sldMk cId="1354865304" sldId="380"/>
            <ac:spMk id="13" creationId="{A2D9D015-5987-4234-82BC-93087550C831}"/>
          </ac:spMkLst>
        </pc:spChg>
        <pc:spChg chg="add">
          <ac:chgData name="zeshan khan" userId="S::zeshan.khan@nu.edu.pk::860a7133-657c-43e7-a51a-16ddffe6fb40" providerId="AD" clId="Web-{CAB7D94E-D9B5-4C2B-B708-0C8557261A25}" dt="2023-10-20T03:23:29.784" v="74"/>
          <ac:spMkLst>
            <pc:docMk/>
            <pc:sldMk cId="1354865304" sldId="380"/>
            <ac:spMk id="15" creationId="{A1F3517F-F8D0-4E8C-9855-18326A842FC9}"/>
          </ac:spMkLst>
        </pc:spChg>
        <pc:spChg chg="add">
          <ac:chgData name="zeshan khan" userId="S::zeshan.khan@nu.edu.pk::860a7133-657c-43e7-a51a-16ddffe6fb40" providerId="AD" clId="Web-{CAB7D94E-D9B5-4C2B-B708-0C8557261A25}" dt="2023-10-20T03:23:29.784" v="74"/>
          <ac:spMkLst>
            <pc:docMk/>
            <pc:sldMk cId="1354865304" sldId="380"/>
            <ac:spMk id="17" creationId="{EF678D13-F887-40D4-908F-294CE460CE20}"/>
          </ac:spMkLst>
        </pc:spChg>
        <pc:spChg chg="add">
          <ac:chgData name="zeshan khan" userId="S::zeshan.khan@nu.edu.pk::860a7133-657c-43e7-a51a-16ddffe6fb40" providerId="AD" clId="Web-{CAB7D94E-D9B5-4C2B-B708-0C8557261A25}" dt="2023-10-20T03:23:29.784" v="74"/>
          <ac:spMkLst>
            <pc:docMk/>
            <pc:sldMk cId="1354865304" sldId="380"/>
            <ac:spMk id="19" creationId="{D2F136E7-E4C7-4E9B-BD04-A4CA65BAA357}"/>
          </ac:spMkLst>
        </pc:spChg>
        <pc:picChg chg="mod">
          <ac:chgData name="zeshan khan" userId="S::zeshan.khan@nu.edu.pk::860a7133-657c-43e7-a51a-16ddffe6fb40" providerId="AD" clId="Web-{CAB7D94E-D9B5-4C2B-B708-0C8557261A25}" dt="2023-10-20T03:23:29.784" v="74"/>
          <ac:picMkLst>
            <pc:docMk/>
            <pc:sldMk cId="1354865304" sldId="380"/>
            <ac:picMk id="6" creationId="{00000000-0000-0000-0000-000000000000}"/>
          </ac:picMkLst>
        </pc:picChg>
        <pc:picChg chg="mod">
          <ac:chgData name="zeshan khan" userId="S::zeshan.khan@nu.edu.pk::860a7133-657c-43e7-a51a-16ddffe6fb40" providerId="AD" clId="Web-{CAB7D94E-D9B5-4C2B-B708-0C8557261A25}" dt="2023-10-20T03:23:29.784" v="74"/>
          <ac:picMkLst>
            <pc:docMk/>
            <pc:sldMk cId="1354865304" sldId="380"/>
            <ac:picMk id="7" creationId="{00000000-0000-0000-0000-000000000000}"/>
          </ac:picMkLst>
        </pc:picChg>
        <pc:picChg chg="mod ord">
          <ac:chgData name="zeshan khan" userId="S::zeshan.khan@nu.edu.pk::860a7133-657c-43e7-a51a-16ddffe6fb40" providerId="AD" clId="Web-{CAB7D94E-D9B5-4C2B-B708-0C8557261A25}" dt="2023-10-20T03:23:29.784" v="74"/>
          <ac:picMkLst>
            <pc:docMk/>
            <pc:sldMk cId="1354865304" sldId="380"/>
            <ac:picMk id="8" creationId="{00000000-0000-0000-0000-000000000000}"/>
          </ac:picMkLst>
        </pc:picChg>
      </pc:sldChg>
      <pc:sldChg chg="modSp">
        <pc:chgData name="zeshan khan" userId="S::zeshan.khan@nu.edu.pk::860a7133-657c-43e7-a51a-16ddffe6fb40" providerId="AD" clId="Web-{CAB7D94E-D9B5-4C2B-B708-0C8557261A25}" dt="2023-10-20T03:23:57.816" v="83" actId="14100"/>
        <pc:sldMkLst>
          <pc:docMk/>
          <pc:sldMk cId="2507617534" sldId="381"/>
        </pc:sldMkLst>
        <pc:spChg chg="mod">
          <ac:chgData name="zeshan khan" userId="S::zeshan.khan@nu.edu.pk::860a7133-657c-43e7-a51a-16ddffe6fb40" providerId="AD" clId="Web-{CAB7D94E-D9B5-4C2B-B708-0C8557261A25}" dt="2023-10-20T03:23:57.816" v="83" actId="14100"/>
          <ac:spMkLst>
            <pc:docMk/>
            <pc:sldMk cId="2507617534" sldId="381"/>
            <ac:spMk id="2" creationId="{00000000-0000-0000-0000-000000000000}"/>
          </ac:spMkLst>
        </pc:spChg>
      </pc:sldChg>
      <pc:sldChg chg="add replId">
        <pc:chgData name="zeshan khan" userId="S::zeshan.khan@nu.edu.pk::860a7133-657c-43e7-a51a-16ddffe6fb40" providerId="AD" clId="Web-{CAB7D94E-D9B5-4C2B-B708-0C8557261A25}" dt="2023-10-20T03:28:45.607" v="103"/>
        <pc:sldMkLst>
          <pc:docMk/>
          <pc:sldMk cId="1353341309" sldId="382"/>
        </pc:sldMkLst>
      </pc:sldChg>
    </pc:docChg>
  </pc:docChgLst>
  <pc:docChgLst>
    <pc:chgData name="zeshan khan" userId="S::zeshan.khan@nu.edu.pk::860a7133-657c-43e7-a51a-16ddffe6fb40" providerId="AD" clId="Web-{FE168767-49D5-1335-47E1-EBDCC61C7007}"/>
    <pc:docChg chg="modSld addMainMaster delMainMaster">
      <pc:chgData name="zeshan khan" userId="S::zeshan.khan@nu.edu.pk::860a7133-657c-43e7-a51a-16ddffe6fb40" providerId="AD" clId="Web-{FE168767-49D5-1335-47E1-EBDCC61C7007}" dt="2023-10-18T11:43:15.030" v="43"/>
      <pc:docMkLst>
        <pc:docMk/>
      </pc:docMkLst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0" sldId="26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261"/>
            <ac:spMk id="16386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261"/>
            <ac:spMk id="16387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0" sldId="282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282"/>
            <ac:spMk id="60418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282"/>
            <ac:spMk id="6041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0" sldId="319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19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19"/>
            <ac:spMk id="18435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1:46.339" v="20"/>
        <pc:sldMkLst>
          <pc:docMk/>
          <pc:sldMk cId="0" sldId="32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25"/>
            <ac:spMk id="20486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1:46.339" v="20"/>
          <ac:grpSpMkLst>
            <pc:docMk/>
            <pc:sldMk cId="0" sldId="325"/>
            <ac:grpSpMk id="20489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0" sldId="33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1"/>
            <ac:spMk id="22530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1"/>
            <ac:spMk id="22531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1:57.870" v="21"/>
        <pc:sldMkLst>
          <pc:docMk/>
          <pc:sldMk cId="0" sldId="332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2"/>
            <ac:spMk id="24578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1:57.870" v="21"/>
          <ac:grpSpMkLst>
            <pc:docMk/>
            <pc:sldMk cId="0" sldId="332"/>
            <ac:grpSpMk id="24581" creationId="{00000000-0000-0000-0000-000000000000}"/>
          </ac:grpSpMkLst>
        </pc:grpChg>
        <pc:picChg chg="mod ord">
          <ac:chgData name="zeshan khan" userId="S::zeshan.khan@nu.edu.pk::860a7133-657c-43e7-a51a-16ddffe6fb40" providerId="AD" clId="Web-{FE168767-49D5-1335-47E1-EBDCC61C7007}" dt="2023-10-18T11:40:15.100" v="2"/>
          <ac:picMkLst>
            <pc:docMk/>
            <pc:sldMk cId="0" sldId="332"/>
            <ac:picMk id="24579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03.605" v="22"/>
        <pc:sldMkLst>
          <pc:docMk/>
          <pc:sldMk cId="0" sldId="333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3"/>
            <ac:spMk id="26626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03.605" v="22"/>
          <ac:grpSpMkLst>
            <pc:docMk/>
            <pc:sldMk cId="0" sldId="333"/>
            <ac:grpSpMk id="26628" creationId="{00000000-0000-0000-0000-000000000000}"/>
          </ac:grpSpMkLst>
        </pc:grpChg>
        <pc:picChg chg="mod ord">
          <ac:chgData name="zeshan khan" userId="S::zeshan.khan@nu.edu.pk::860a7133-657c-43e7-a51a-16ddffe6fb40" providerId="AD" clId="Web-{FE168767-49D5-1335-47E1-EBDCC61C7007}" dt="2023-10-18T11:40:15.100" v="2"/>
          <ac:picMkLst>
            <pc:docMk/>
            <pc:sldMk cId="0" sldId="333"/>
            <ac:picMk id="26627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12.012" v="23"/>
        <pc:sldMkLst>
          <pc:docMk/>
          <pc:sldMk cId="0" sldId="33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5"/>
            <ac:spMk id="2867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5"/>
            <ac:spMk id="28675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12.012" v="23"/>
          <ac:grpSpMkLst>
            <pc:docMk/>
            <pc:sldMk cId="0" sldId="335"/>
            <ac:grpSpMk id="28677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16.824" v="24"/>
        <pc:sldMkLst>
          <pc:docMk/>
          <pc:sldMk cId="0" sldId="336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6"/>
            <ac:spMk id="30722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16.824" v="24"/>
          <ac:grpSpMkLst>
            <pc:docMk/>
            <pc:sldMk cId="0" sldId="336"/>
            <ac:grpSpMk id="30724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18.809" v="25"/>
        <pc:sldMkLst>
          <pc:docMk/>
          <pc:sldMk cId="0" sldId="337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7"/>
            <ac:spMk id="32770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7"/>
            <ac:spMk id="32771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18.809" v="25"/>
          <ac:grpSpMkLst>
            <pc:docMk/>
            <pc:sldMk cId="0" sldId="337"/>
            <ac:grpSpMk id="32773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22.825" v="26"/>
        <pc:sldMkLst>
          <pc:docMk/>
          <pc:sldMk cId="0" sldId="338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8"/>
            <ac:spMk id="34818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38"/>
            <ac:spMk id="34819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22.825" v="26"/>
          <ac:grpSpMkLst>
            <pc:docMk/>
            <pc:sldMk cId="0" sldId="338"/>
            <ac:grpSpMk id="34820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25.122" v="27"/>
        <pc:sldMkLst>
          <pc:docMk/>
          <pc:sldMk cId="0" sldId="340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0"/>
            <ac:spMk id="3891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0"/>
            <ac:spMk id="38915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25.122" v="27"/>
          <ac:grpSpMkLst>
            <pc:docMk/>
            <pc:sldMk cId="0" sldId="340"/>
            <ac:grpSpMk id="38919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28.153" v="28"/>
        <pc:sldMkLst>
          <pc:docMk/>
          <pc:sldMk cId="0" sldId="34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1"/>
            <ac:spMk id="40962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28.153" v="28"/>
          <ac:grpSpMkLst>
            <pc:docMk/>
            <pc:sldMk cId="0" sldId="341"/>
            <ac:grpSpMk id="40964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45.013" v="34"/>
        <pc:sldMkLst>
          <pc:docMk/>
          <pc:sldMk cId="0" sldId="342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2"/>
            <ac:spMk id="52226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45.013" v="34"/>
          <ac:grpSpMkLst>
            <pc:docMk/>
            <pc:sldMk cId="0" sldId="342"/>
            <ac:grpSpMk id="52228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47.138" v="35"/>
        <pc:sldMkLst>
          <pc:docMk/>
          <pc:sldMk cId="0" sldId="344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4"/>
            <ac:spMk id="5427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4"/>
            <ac:spMk id="54275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47.138" v="35"/>
          <ac:grpSpMkLst>
            <pc:docMk/>
            <pc:sldMk cId="0" sldId="344"/>
            <ac:grpSpMk id="54277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52.451" v="37"/>
        <pc:sldMkLst>
          <pc:docMk/>
          <pc:sldMk cId="0" sldId="34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5"/>
            <ac:spMk id="5632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5"/>
            <ac:spMk id="56323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52.451" v="37"/>
          <ac:grpSpMkLst>
            <pc:docMk/>
            <pc:sldMk cId="0" sldId="345"/>
            <ac:grpSpMk id="56325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54.576" v="38"/>
        <pc:sldMkLst>
          <pc:docMk/>
          <pc:sldMk cId="0" sldId="346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6"/>
            <ac:spMk id="58370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46"/>
            <ac:spMk id="58371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54.576" v="38"/>
          <ac:grpSpMkLst>
            <pc:docMk/>
            <pc:sldMk cId="0" sldId="346"/>
            <ac:grpSpMk id="58376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0" sldId="354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4"/>
            <ac:spMk id="5120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4"/>
            <ac:spMk id="51203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30.559" v="29"/>
        <pc:sldMkLst>
          <pc:docMk/>
          <pc:sldMk cId="0" sldId="35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5"/>
            <ac:spMk id="43010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30.559" v="29"/>
          <ac:grpSpMkLst>
            <pc:docMk/>
            <pc:sldMk cId="0" sldId="355"/>
            <ac:grpSpMk id="43012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33.059" v="30"/>
        <pc:sldMkLst>
          <pc:docMk/>
          <pc:sldMk cId="0" sldId="356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6"/>
            <ac:spMk id="45058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33.059" v="30"/>
          <ac:grpSpMkLst>
            <pc:docMk/>
            <pc:sldMk cId="0" sldId="356"/>
            <ac:grpSpMk id="45060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38.013" v="32"/>
        <pc:sldMkLst>
          <pc:docMk/>
          <pc:sldMk cId="0" sldId="357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7"/>
            <ac:spMk id="49154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38.013" v="32"/>
          <ac:grpSpMkLst>
            <pc:docMk/>
            <pc:sldMk cId="0" sldId="357"/>
            <ac:grpSpMk id="49156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35.685" v="31"/>
        <pc:sldMkLst>
          <pc:docMk/>
          <pc:sldMk cId="0" sldId="358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0" sldId="358"/>
            <ac:spMk id="47106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35.685" v="31"/>
          <ac:grpSpMkLst>
            <pc:docMk/>
            <pc:sldMk cId="0" sldId="358"/>
            <ac:grpSpMk id="47108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1:15.243" v="19" actId="20577"/>
        <pc:sldMkLst>
          <pc:docMk/>
          <pc:sldMk cId="3322296307" sldId="359"/>
        </pc:sldMkLst>
        <pc:spChg chg="mod ord">
          <ac:chgData name="zeshan khan" userId="S::zeshan.khan@nu.edu.pk::860a7133-657c-43e7-a51a-16ddffe6fb40" providerId="AD" clId="Web-{FE168767-49D5-1335-47E1-EBDCC61C7007}" dt="2023-10-18T11:41:06.181" v="14" actId="20577"/>
          <ac:spMkLst>
            <pc:docMk/>
            <pc:sldMk cId="3322296307" sldId="359"/>
            <ac:spMk id="1843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1:15.243" v="19" actId="20577"/>
          <ac:spMkLst>
            <pc:docMk/>
            <pc:sldMk cId="3322296307" sldId="359"/>
            <ac:spMk id="18435" creationId="{00000000-0000-0000-0000-000000000000}"/>
          </ac:spMkLst>
        </pc:spChg>
        <pc:picChg chg="del">
          <ac:chgData name="zeshan khan" userId="S::zeshan.khan@nu.edu.pk::860a7133-657c-43e7-a51a-16ddffe6fb40" providerId="AD" clId="Web-{FE168767-49D5-1335-47E1-EBDCC61C7007}" dt="2023-10-18T11:39:59.568" v="1"/>
          <ac:picMkLst>
            <pc:docMk/>
            <pc:sldMk cId="3322296307" sldId="359"/>
            <ac:picMk id="4" creationId="{43F2DBB7-B21E-42C9-9B79-B3A7EA24C17C}"/>
          </ac:picMkLst>
        </pc:picChg>
        <pc:picChg chg="del">
          <ac:chgData name="zeshan khan" userId="S::zeshan.khan@nu.edu.pk::860a7133-657c-43e7-a51a-16ddffe6fb40" providerId="AD" clId="Web-{FE168767-49D5-1335-47E1-EBDCC61C7007}" dt="2023-10-18T11:39:57.443" v="0"/>
          <ac:picMkLst>
            <pc:docMk/>
            <pc:sldMk cId="3322296307" sldId="359"/>
            <ac:picMk id="5" creationId="{9FEB2B99-7FC6-4CB8-A04D-BF633993E6D2}"/>
          </ac:picMkLst>
        </pc:pic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2993976293" sldId="36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993976293" sldId="361"/>
            <ac:spMk id="224258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993976293" sldId="361"/>
            <ac:spMk id="224259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39.903" v="33"/>
        <pc:sldMkLst>
          <pc:docMk/>
          <pc:sldMk cId="3809389850" sldId="362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809389850" sldId="362"/>
            <ac:spMk id="36866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809389850" sldId="362"/>
            <ac:spMk id="36867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39.903" v="33"/>
          <ac:grpSpMkLst>
            <pc:docMk/>
            <pc:sldMk cId="3809389850" sldId="362"/>
            <ac:grpSpMk id="36870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1262730165" sldId="363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262730165" sldId="363"/>
            <ac:spMk id="157698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262730165" sldId="363"/>
            <ac:spMk id="15769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1987643842" sldId="364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987643842" sldId="364"/>
            <ac:spMk id="145410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987643842" sldId="364"/>
            <ac:spMk id="145411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943810287" sldId="36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943810287" sldId="365"/>
            <ac:spMk id="14643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943810287" sldId="365"/>
            <ac:spMk id="14643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2909555162" sldId="366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909555162" sldId="366"/>
            <ac:spMk id="147458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909555162" sldId="366"/>
            <ac:spMk id="147459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753084475" sldId="367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753084475" sldId="367"/>
            <ac:spMk id="14848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753084475" sldId="367"/>
            <ac:spMk id="14848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3514188672" sldId="368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514188672" sldId="368"/>
            <ac:spMk id="159746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514188672" sldId="368"/>
            <ac:spMk id="159747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3:06.811" v="39"/>
        <pc:sldMkLst>
          <pc:docMk/>
          <pc:sldMk cId="3121258229" sldId="369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121258229" sldId="369"/>
            <ac:spMk id="161794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3:06.811" v="39"/>
          <ac:grpSpMkLst>
            <pc:docMk/>
            <pc:sldMk cId="3121258229" sldId="369"/>
            <ac:grpSpMk id="161798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3:08.686" v="40"/>
        <pc:sldMkLst>
          <pc:docMk/>
          <pc:sldMk cId="1781487128" sldId="370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781487128" sldId="370"/>
            <ac:spMk id="162818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3:08.686" v="40"/>
          <ac:grpSpMkLst>
            <pc:docMk/>
            <pc:sldMk cId="1781487128" sldId="370"/>
            <ac:grpSpMk id="162825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3:10.655" v="41"/>
        <pc:sldMkLst>
          <pc:docMk/>
          <pc:sldMk cId="1080098431" sldId="37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080098431" sldId="371"/>
            <ac:spMk id="165890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080098431" sldId="371"/>
            <ac:spMk id="165891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3:10.655" v="41"/>
          <ac:grpSpMkLst>
            <pc:docMk/>
            <pc:sldMk cId="1080098431" sldId="371"/>
            <ac:grpSpMk id="165898" creationId="{00000000-0000-0000-0000-000000000000}"/>
          </ac:grpSpMkLst>
        </pc:gr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3:13.014" v="42"/>
        <pc:sldMkLst>
          <pc:docMk/>
          <pc:sldMk cId="3201350637" sldId="372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201350637" sldId="372"/>
            <ac:spMk id="178178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3:13.014" v="42"/>
          <ac:grpSpMkLst>
            <pc:docMk/>
            <pc:sldMk cId="3201350637" sldId="372"/>
            <ac:grpSpMk id="178182" creationId="{00000000-0000-0000-0000-000000000000}"/>
          </ac:grpSpMkLst>
        </pc:grpChg>
        <pc:picChg chg="mod ord">
          <ac:chgData name="zeshan khan" userId="S::zeshan.khan@nu.edu.pk::860a7133-657c-43e7-a51a-16ddffe6fb40" providerId="AD" clId="Web-{FE168767-49D5-1335-47E1-EBDCC61C7007}" dt="2023-10-18T11:40:15.100" v="2"/>
          <ac:picMkLst>
            <pc:docMk/>
            <pc:sldMk cId="3201350637" sldId="372"/>
            <ac:picMk id="178180" creationId="{00000000-0000-0000-0000-000000000000}"/>
          </ac:picMkLst>
        </pc:pic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3:15.030" v="43"/>
        <pc:sldMkLst>
          <pc:docMk/>
          <pc:sldMk cId="3735274852" sldId="373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735274852" sldId="373"/>
            <ac:spMk id="169986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3735274852" sldId="373"/>
            <ac:spMk id="169987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3:15.030" v="43"/>
          <ac:grpSpMkLst>
            <pc:docMk/>
            <pc:sldMk cId="3735274852" sldId="373"/>
            <ac:grpSpMk id="169989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521498643" sldId="374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521498643" sldId="374"/>
            <ac:spMk id="172034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521498643" sldId="374"/>
            <ac:spMk id="172035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2460631853" sldId="375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460631853" sldId="375"/>
            <ac:spMk id="17408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460631853" sldId="375"/>
            <ac:spMk id="17408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2201088280" sldId="376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201088280" sldId="376"/>
            <ac:spMk id="175106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201088280" sldId="376"/>
            <ac:spMk id="175107" creationId="{00000000-0000-0000-0000-000000000000}"/>
          </ac:spMkLst>
        </pc:spChg>
      </pc:sldChg>
      <pc:sldChg chg="delSp modSp mod modClrScheme chgLayout">
        <pc:chgData name="zeshan khan" userId="S::zeshan.khan@nu.edu.pk::860a7133-657c-43e7-a51a-16ddffe6fb40" providerId="AD" clId="Web-{FE168767-49D5-1335-47E1-EBDCC61C7007}" dt="2023-10-18T11:42:49.966" v="36"/>
        <pc:sldMkLst>
          <pc:docMk/>
          <pc:sldMk cId="525729655" sldId="377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525729655" sldId="377"/>
            <ac:spMk id="5632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525729655" sldId="377"/>
            <ac:spMk id="56323" creationId="{00000000-0000-0000-0000-000000000000}"/>
          </ac:spMkLst>
        </pc:spChg>
        <pc:grpChg chg="del">
          <ac:chgData name="zeshan khan" userId="S::zeshan.khan@nu.edu.pk::860a7133-657c-43e7-a51a-16ddffe6fb40" providerId="AD" clId="Web-{FE168767-49D5-1335-47E1-EBDCC61C7007}" dt="2023-10-18T11:42:49.966" v="36"/>
          <ac:grpSpMkLst>
            <pc:docMk/>
            <pc:sldMk cId="525729655" sldId="377"/>
            <ac:grpSpMk id="56325" creationId="{00000000-0000-0000-0000-000000000000}"/>
          </ac:grpSpMkLst>
        </pc:gr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4232097543" sldId="378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4232097543" sldId="378"/>
            <ac:spMk id="2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4087524295" sldId="379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4087524295" sldId="379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4087524295" sldId="379"/>
            <ac:spMk id="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1354865304" sldId="380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354865304" sldId="380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1354865304" sldId="380"/>
            <ac:spMk id="3" creationId="{00000000-0000-0000-0000-000000000000}"/>
          </ac:spMkLst>
        </pc:spChg>
      </pc:sldChg>
      <pc:sldChg chg="modSp mod modClrScheme chgLayout">
        <pc:chgData name="zeshan khan" userId="S::zeshan.khan@nu.edu.pk::860a7133-657c-43e7-a51a-16ddffe6fb40" providerId="AD" clId="Web-{FE168767-49D5-1335-47E1-EBDCC61C7007}" dt="2023-10-18T11:40:15.100" v="2"/>
        <pc:sldMkLst>
          <pc:docMk/>
          <pc:sldMk cId="2507617534" sldId="381"/>
        </pc:sldMkLst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507617534" sldId="381"/>
            <ac:spMk id="2" creationId="{00000000-0000-0000-0000-000000000000}"/>
          </ac:spMkLst>
        </pc:spChg>
        <pc:spChg chg="mod ord">
          <ac:chgData name="zeshan khan" userId="S::zeshan.khan@nu.edu.pk::860a7133-657c-43e7-a51a-16ddffe6fb40" providerId="AD" clId="Web-{FE168767-49D5-1335-47E1-EBDCC61C7007}" dt="2023-10-18T11:40:15.100" v="2"/>
          <ac:spMkLst>
            <pc:docMk/>
            <pc:sldMk cId="2507617534" sldId="381"/>
            <ac:spMk id="3" creationId="{00000000-0000-0000-0000-000000000000}"/>
          </ac:spMkLst>
        </pc:spChg>
      </pc:sldChg>
      <pc:sldMasterChg chg="del delSldLayout">
        <pc:chgData name="zeshan khan" userId="S::zeshan.khan@nu.edu.pk::860a7133-657c-43e7-a51a-16ddffe6fb40" providerId="AD" clId="Web-{FE168767-49D5-1335-47E1-EBDCC61C7007}" dt="2023-10-18T11:40:15.100" v="2"/>
        <pc:sldMasterMkLst>
          <pc:docMk/>
          <pc:sldMasterMk cId="3946190782" sldId="2147483673"/>
        </pc:sldMasterMkLst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363092669" sldId="2147483674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719686738" sldId="2147483675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4056232811" sldId="2147483676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3497294808" sldId="2147483677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3321255143" sldId="2147483678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3120977115" sldId="2147483679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2867408695" sldId="2147483680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1225282180" sldId="2147483681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3745620046" sldId="2147483682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528959696" sldId="2147483683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549373406" sldId="2147483684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946190782" sldId="2147483673"/>
            <pc:sldLayoutMk cId="1201181255" sldId="2147483685"/>
          </pc:sldLayoutMkLst>
        </pc:sldLayoutChg>
      </pc:sldMasterChg>
      <pc:sldMasterChg chg="del delSldLayout">
        <pc:chgData name="zeshan khan" userId="S::zeshan.khan@nu.edu.pk::860a7133-657c-43e7-a51a-16ddffe6fb40" providerId="AD" clId="Web-{FE168767-49D5-1335-47E1-EBDCC61C7007}" dt="2023-10-18T11:40:15.100" v="2"/>
        <pc:sldMasterMkLst>
          <pc:docMk/>
          <pc:sldMasterMk cId="4259486968" sldId="2147483686"/>
        </pc:sldMasterMkLst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1096643643" sldId="2147483687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185999081" sldId="2147483688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3658787339" sldId="2147483689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3798558622" sldId="2147483690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4139032018" sldId="2147483691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2265391999" sldId="2147483692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4206929993" sldId="2147483693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2910872341" sldId="2147483694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3936746240" sldId="2147483695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2048195637" sldId="2147483696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4259486968" sldId="2147483686"/>
            <pc:sldLayoutMk cId="3589918108" sldId="2147483697"/>
          </pc:sldLayoutMkLst>
        </pc:sldLayoutChg>
      </pc:sldMasterChg>
      <pc:sldMasterChg chg="del delSldLayout">
        <pc:chgData name="zeshan khan" userId="S::zeshan.khan@nu.edu.pk::860a7133-657c-43e7-a51a-16ddffe6fb40" providerId="AD" clId="Web-{FE168767-49D5-1335-47E1-EBDCC61C7007}" dt="2023-10-18T11:40:15.100" v="2"/>
        <pc:sldMasterMkLst>
          <pc:docMk/>
          <pc:sldMasterMk cId="3673841604" sldId="2147483698"/>
        </pc:sldMasterMkLst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4028741914" sldId="2147483699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1444193810" sldId="2147483700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2857322554" sldId="2147483701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4036866134" sldId="2147483702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577649986" sldId="2147483703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1729459808" sldId="2147483704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390407033" sldId="2147483705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1454960380" sldId="2147483706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4196170527" sldId="2147483707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2968381973" sldId="2147483708"/>
          </pc:sldLayoutMkLst>
        </pc:sldLayoutChg>
        <pc:sldLayoutChg chg="del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3673841604" sldId="2147483698"/>
            <pc:sldLayoutMk cId="2464526166" sldId="2147483709"/>
          </pc:sldLayoutMkLst>
        </pc:sldLayoutChg>
      </pc:sldMasterChg>
      <pc:sldMasterChg chg="add addSldLayout modSldLayout">
        <pc:chgData name="zeshan khan" userId="S::zeshan.khan@nu.edu.pk::860a7133-657c-43e7-a51a-16ddffe6fb40" providerId="AD" clId="Web-{FE168767-49D5-1335-47E1-EBDCC61C7007}" dt="2023-10-18T11:40:15.100" v="2"/>
        <pc:sldMasterMkLst>
          <pc:docMk/>
          <pc:sldMasterMk cId="2712280170" sldId="2147483710"/>
        </pc:sldMasterMkLst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2809858385" sldId="2147483711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544505509" sldId="2147483712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2360431753" sldId="2147483713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1963484629" sldId="2147483714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102465193" sldId="2147483715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256677709" sldId="2147483716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2754116877" sldId="2147483717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075147257" sldId="2147483718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556762188" sldId="2147483719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850302659" sldId="2147483720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1002853427" sldId="2147483721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503872133" sldId="2147483722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1719147416" sldId="2147483723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1247597569" sldId="2147483724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3968441480" sldId="2147483725"/>
          </pc:sldLayoutMkLst>
        </pc:sldLayoutChg>
        <pc:sldLayoutChg chg="add mod replId">
          <pc:chgData name="zeshan khan" userId="S::zeshan.khan@nu.edu.pk::860a7133-657c-43e7-a51a-16ddffe6fb40" providerId="AD" clId="Web-{FE168767-49D5-1335-47E1-EBDCC61C7007}" dt="2023-10-18T11:40:15.100" v="2"/>
          <pc:sldLayoutMkLst>
            <pc:docMk/>
            <pc:sldMasterMk cId="2712280170" sldId="2147483710"/>
            <pc:sldLayoutMk cId="2867756082" sldId="214748372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1C3BB-E4FD-4950-9347-A81B13A940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11BAA5-836B-4F3F-81E8-1D9AE0AB978A}">
      <dgm:prSet/>
      <dgm:spPr/>
      <dgm:t>
        <a:bodyPr/>
        <a:lstStyle/>
        <a:p>
          <a:r>
            <a:rPr lang="en-US"/>
            <a:t>We define a point in an image as being an </a:t>
          </a:r>
          <a:r>
            <a:rPr lang="en-US" b="1" u="sng"/>
            <a:t>edge point</a:t>
          </a:r>
          <a:r>
            <a:rPr lang="en-US"/>
            <a:t> if its 2-D 1</a:t>
          </a:r>
          <a:r>
            <a:rPr lang="en-US" baseline="30000"/>
            <a:t>st</a:t>
          </a:r>
          <a:r>
            <a:rPr lang="en-US"/>
            <a:t> order derivative is greater than a specified threshold.</a:t>
          </a:r>
        </a:p>
      </dgm:t>
    </dgm:pt>
    <dgm:pt modelId="{A8733418-2013-4D5D-BAB4-7117BC4E1537}" type="parTrans" cxnId="{FE50CE3B-4D42-454D-A5DB-BD4BAA18A97C}">
      <dgm:prSet/>
      <dgm:spPr/>
      <dgm:t>
        <a:bodyPr/>
        <a:lstStyle/>
        <a:p>
          <a:endParaRPr lang="en-US"/>
        </a:p>
      </dgm:t>
    </dgm:pt>
    <dgm:pt modelId="{D422E875-A67E-4079-8904-E79CF7DFE08B}" type="sibTrans" cxnId="{FE50CE3B-4D42-454D-A5DB-BD4BAA18A97C}">
      <dgm:prSet/>
      <dgm:spPr/>
      <dgm:t>
        <a:bodyPr/>
        <a:lstStyle/>
        <a:p>
          <a:endParaRPr lang="en-US"/>
        </a:p>
      </dgm:t>
    </dgm:pt>
    <dgm:pt modelId="{C27039A2-67DF-42CB-8F5D-D2F711341C2B}">
      <dgm:prSet/>
      <dgm:spPr/>
      <dgm:t>
        <a:bodyPr/>
        <a:lstStyle/>
        <a:p>
          <a:r>
            <a:rPr lang="en-US"/>
            <a:t>A </a:t>
          </a:r>
          <a:r>
            <a:rPr lang="en-US" b="1"/>
            <a:t>set of such points</a:t>
          </a:r>
          <a:r>
            <a:rPr lang="en-US"/>
            <a:t> that are connected according to a </a:t>
          </a:r>
          <a:r>
            <a:rPr lang="en-US" u="sng"/>
            <a:t>predefined criterion of connectedness</a:t>
          </a:r>
          <a:r>
            <a:rPr lang="en-US"/>
            <a:t> is by definition an </a:t>
          </a:r>
          <a:r>
            <a:rPr lang="en-US" b="1" u="sng"/>
            <a:t>edge</a:t>
          </a:r>
          <a:r>
            <a:rPr lang="en-US"/>
            <a:t>.</a:t>
          </a:r>
        </a:p>
      </dgm:t>
    </dgm:pt>
    <dgm:pt modelId="{A00E0FD8-329E-497F-8C30-AA7C566FD8E0}" type="parTrans" cxnId="{F58CF799-1971-4ED6-8603-89617B61902E}">
      <dgm:prSet/>
      <dgm:spPr/>
      <dgm:t>
        <a:bodyPr/>
        <a:lstStyle/>
        <a:p>
          <a:endParaRPr lang="en-US"/>
        </a:p>
      </dgm:t>
    </dgm:pt>
    <dgm:pt modelId="{809ABC9E-1F97-48D4-A498-BEDE8DD51B1B}" type="sibTrans" cxnId="{F58CF799-1971-4ED6-8603-89617B61902E}">
      <dgm:prSet/>
      <dgm:spPr/>
      <dgm:t>
        <a:bodyPr/>
        <a:lstStyle/>
        <a:p>
          <a:endParaRPr lang="en-US"/>
        </a:p>
      </dgm:t>
    </dgm:pt>
    <dgm:pt modelId="{EDCF63E0-4FA6-440F-8BDD-CC3EC31613EB}" type="pres">
      <dgm:prSet presAssocID="{5871C3BB-E4FD-4950-9347-A81B13A9404C}" presName="root" presStyleCnt="0">
        <dgm:presLayoutVars>
          <dgm:dir/>
          <dgm:resizeHandles val="exact"/>
        </dgm:presLayoutVars>
      </dgm:prSet>
      <dgm:spPr/>
    </dgm:pt>
    <dgm:pt modelId="{769850A8-8F46-4039-BFC6-61C17A6D6B03}" type="pres">
      <dgm:prSet presAssocID="{0A11BAA5-836B-4F3F-81E8-1D9AE0AB978A}" presName="compNode" presStyleCnt="0"/>
      <dgm:spPr/>
    </dgm:pt>
    <dgm:pt modelId="{91DA45E1-C4BE-4272-9A8F-7756EBCD9D09}" type="pres">
      <dgm:prSet presAssocID="{0A11BAA5-836B-4F3F-81E8-1D9AE0AB978A}" presName="bgRect" presStyleLbl="bgShp" presStyleIdx="0" presStyleCnt="2"/>
      <dgm:spPr/>
    </dgm:pt>
    <dgm:pt modelId="{07003D51-CE7F-4B9E-9C75-FBA654821C92}" type="pres">
      <dgm:prSet presAssocID="{0A11BAA5-836B-4F3F-81E8-1D9AE0AB97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7A8EE3C3-AB51-4DDE-AEBC-0C4C6D539090}" type="pres">
      <dgm:prSet presAssocID="{0A11BAA5-836B-4F3F-81E8-1D9AE0AB978A}" presName="spaceRect" presStyleCnt="0"/>
      <dgm:spPr/>
    </dgm:pt>
    <dgm:pt modelId="{D8E0845A-54AF-4655-9B87-4F441DF8287D}" type="pres">
      <dgm:prSet presAssocID="{0A11BAA5-836B-4F3F-81E8-1D9AE0AB978A}" presName="parTx" presStyleLbl="revTx" presStyleIdx="0" presStyleCnt="2">
        <dgm:presLayoutVars>
          <dgm:chMax val="0"/>
          <dgm:chPref val="0"/>
        </dgm:presLayoutVars>
      </dgm:prSet>
      <dgm:spPr/>
    </dgm:pt>
    <dgm:pt modelId="{A24B1B97-F6BE-46AA-903B-CF661DEB83C5}" type="pres">
      <dgm:prSet presAssocID="{D422E875-A67E-4079-8904-E79CF7DFE08B}" presName="sibTrans" presStyleCnt="0"/>
      <dgm:spPr/>
    </dgm:pt>
    <dgm:pt modelId="{FF149963-BA4F-4650-A452-F1F635FE2347}" type="pres">
      <dgm:prSet presAssocID="{C27039A2-67DF-42CB-8F5D-D2F711341C2B}" presName="compNode" presStyleCnt="0"/>
      <dgm:spPr/>
    </dgm:pt>
    <dgm:pt modelId="{9EA6E82A-DE7C-4B97-82E1-6A3123AA8EDA}" type="pres">
      <dgm:prSet presAssocID="{C27039A2-67DF-42CB-8F5D-D2F711341C2B}" presName="bgRect" presStyleLbl="bgShp" presStyleIdx="1" presStyleCnt="2"/>
      <dgm:spPr/>
    </dgm:pt>
    <dgm:pt modelId="{36AAD7EB-EC98-4BEC-941E-F0194E9BA2A0}" type="pres">
      <dgm:prSet presAssocID="{C27039A2-67DF-42CB-8F5D-D2F711341C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378D5816-8969-4720-8D3A-E56BD3680C10}" type="pres">
      <dgm:prSet presAssocID="{C27039A2-67DF-42CB-8F5D-D2F711341C2B}" presName="spaceRect" presStyleCnt="0"/>
      <dgm:spPr/>
    </dgm:pt>
    <dgm:pt modelId="{495232E1-19BE-49C3-BB6B-F1AECC8D10CD}" type="pres">
      <dgm:prSet presAssocID="{C27039A2-67DF-42CB-8F5D-D2F711341C2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EA34C0D-14E5-4DE1-9665-94207254331F}" type="presOf" srcId="{C27039A2-67DF-42CB-8F5D-D2F711341C2B}" destId="{495232E1-19BE-49C3-BB6B-F1AECC8D10CD}" srcOrd="0" destOrd="0" presId="urn:microsoft.com/office/officeart/2018/2/layout/IconVerticalSolidList"/>
    <dgm:cxn modelId="{4899BA15-B415-4613-937D-2138B7FA862F}" type="presOf" srcId="{5871C3BB-E4FD-4950-9347-A81B13A9404C}" destId="{EDCF63E0-4FA6-440F-8BDD-CC3EC31613EB}" srcOrd="0" destOrd="0" presId="urn:microsoft.com/office/officeart/2018/2/layout/IconVerticalSolidList"/>
    <dgm:cxn modelId="{FE50CE3B-4D42-454D-A5DB-BD4BAA18A97C}" srcId="{5871C3BB-E4FD-4950-9347-A81B13A9404C}" destId="{0A11BAA5-836B-4F3F-81E8-1D9AE0AB978A}" srcOrd="0" destOrd="0" parTransId="{A8733418-2013-4D5D-BAB4-7117BC4E1537}" sibTransId="{D422E875-A67E-4079-8904-E79CF7DFE08B}"/>
    <dgm:cxn modelId="{CC132C62-F27C-4794-82A1-3FFEDD694CD9}" type="presOf" srcId="{0A11BAA5-836B-4F3F-81E8-1D9AE0AB978A}" destId="{D8E0845A-54AF-4655-9B87-4F441DF8287D}" srcOrd="0" destOrd="0" presId="urn:microsoft.com/office/officeart/2018/2/layout/IconVerticalSolidList"/>
    <dgm:cxn modelId="{F58CF799-1971-4ED6-8603-89617B61902E}" srcId="{5871C3BB-E4FD-4950-9347-A81B13A9404C}" destId="{C27039A2-67DF-42CB-8F5D-D2F711341C2B}" srcOrd="1" destOrd="0" parTransId="{A00E0FD8-329E-497F-8C30-AA7C566FD8E0}" sibTransId="{809ABC9E-1F97-48D4-A498-BEDE8DD51B1B}"/>
    <dgm:cxn modelId="{25E0E10C-7240-46D3-AE84-1D43F770840A}" type="presParOf" srcId="{EDCF63E0-4FA6-440F-8BDD-CC3EC31613EB}" destId="{769850A8-8F46-4039-BFC6-61C17A6D6B03}" srcOrd="0" destOrd="0" presId="urn:microsoft.com/office/officeart/2018/2/layout/IconVerticalSolidList"/>
    <dgm:cxn modelId="{CBA58EDA-BFC1-42DF-8BC1-94DDC1EEF8CB}" type="presParOf" srcId="{769850A8-8F46-4039-BFC6-61C17A6D6B03}" destId="{91DA45E1-C4BE-4272-9A8F-7756EBCD9D09}" srcOrd="0" destOrd="0" presId="urn:microsoft.com/office/officeart/2018/2/layout/IconVerticalSolidList"/>
    <dgm:cxn modelId="{8D164988-BC27-4CF5-9831-13C1E8A8E3AE}" type="presParOf" srcId="{769850A8-8F46-4039-BFC6-61C17A6D6B03}" destId="{07003D51-CE7F-4B9E-9C75-FBA654821C92}" srcOrd="1" destOrd="0" presId="urn:microsoft.com/office/officeart/2018/2/layout/IconVerticalSolidList"/>
    <dgm:cxn modelId="{B572A703-9ACF-491B-8F63-AEC038CBC03F}" type="presParOf" srcId="{769850A8-8F46-4039-BFC6-61C17A6D6B03}" destId="{7A8EE3C3-AB51-4DDE-AEBC-0C4C6D539090}" srcOrd="2" destOrd="0" presId="urn:microsoft.com/office/officeart/2018/2/layout/IconVerticalSolidList"/>
    <dgm:cxn modelId="{179DD326-D890-4CDA-9E50-C4434D4E44B2}" type="presParOf" srcId="{769850A8-8F46-4039-BFC6-61C17A6D6B03}" destId="{D8E0845A-54AF-4655-9B87-4F441DF8287D}" srcOrd="3" destOrd="0" presId="urn:microsoft.com/office/officeart/2018/2/layout/IconVerticalSolidList"/>
    <dgm:cxn modelId="{155B8F5E-7621-4DC3-A1B1-33FA690FB76C}" type="presParOf" srcId="{EDCF63E0-4FA6-440F-8BDD-CC3EC31613EB}" destId="{A24B1B97-F6BE-46AA-903B-CF661DEB83C5}" srcOrd="1" destOrd="0" presId="urn:microsoft.com/office/officeart/2018/2/layout/IconVerticalSolidList"/>
    <dgm:cxn modelId="{B929CAB8-B8D2-4061-B779-15E4D3D68342}" type="presParOf" srcId="{EDCF63E0-4FA6-440F-8BDD-CC3EC31613EB}" destId="{FF149963-BA4F-4650-A452-F1F635FE2347}" srcOrd="2" destOrd="0" presId="urn:microsoft.com/office/officeart/2018/2/layout/IconVerticalSolidList"/>
    <dgm:cxn modelId="{84691C2C-AE0E-460B-BD11-96E049F81924}" type="presParOf" srcId="{FF149963-BA4F-4650-A452-F1F635FE2347}" destId="{9EA6E82A-DE7C-4B97-82E1-6A3123AA8EDA}" srcOrd="0" destOrd="0" presId="urn:microsoft.com/office/officeart/2018/2/layout/IconVerticalSolidList"/>
    <dgm:cxn modelId="{DCA53A5C-4437-4184-B5F3-DF07A701E47F}" type="presParOf" srcId="{FF149963-BA4F-4650-A452-F1F635FE2347}" destId="{36AAD7EB-EC98-4BEC-941E-F0194E9BA2A0}" srcOrd="1" destOrd="0" presId="urn:microsoft.com/office/officeart/2018/2/layout/IconVerticalSolidList"/>
    <dgm:cxn modelId="{138AF6FD-DEB5-499C-B173-9C43F10C80F0}" type="presParOf" srcId="{FF149963-BA4F-4650-A452-F1F635FE2347}" destId="{378D5816-8969-4720-8D3A-E56BD3680C10}" srcOrd="2" destOrd="0" presId="urn:microsoft.com/office/officeart/2018/2/layout/IconVerticalSolidList"/>
    <dgm:cxn modelId="{735B0D89-131E-45CD-8B11-81D43545E09C}" type="presParOf" srcId="{FF149963-BA4F-4650-A452-F1F635FE2347}" destId="{495232E1-19BE-49C3-BB6B-F1AECC8D10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08370-5A8A-40F1-86AD-14590A1C4C00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DF4A55-C456-4022-B0B8-A5EEBB85B031}">
      <dgm:prSet/>
      <dgm:spPr/>
      <dgm:t>
        <a:bodyPr/>
        <a:lstStyle/>
        <a:p>
          <a:r>
            <a:rPr lang="en-IE"/>
            <a:t>Often, problems arise in </a:t>
          </a:r>
          <a:r>
            <a:rPr lang="en-IE" b="1"/>
            <a:t>edge detection </a:t>
          </a:r>
          <a:r>
            <a:rPr lang="en-IE"/>
            <a:t>in that there is </a:t>
          </a:r>
          <a:r>
            <a:rPr lang="en-IE" b="1"/>
            <a:t>too much detail</a:t>
          </a:r>
          <a:endParaRPr lang="en-US"/>
        </a:p>
      </dgm:t>
    </dgm:pt>
    <dgm:pt modelId="{15FD1C89-A8C2-4B7A-A610-11984674F981}" type="parTrans" cxnId="{13B5BBA9-ED55-4A84-B985-0C80D63A7D87}">
      <dgm:prSet/>
      <dgm:spPr/>
      <dgm:t>
        <a:bodyPr/>
        <a:lstStyle/>
        <a:p>
          <a:endParaRPr lang="en-US"/>
        </a:p>
      </dgm:t>
    </dgm:pt>
    <dgm:pt modelId="{9A8F34FF-9C59-4027-839F-8A79A6FEC21F}" type="sibTrans" cxnId="{13B5BBA9-ED55-4A84-B985-0C80D63A7D87}">
      <dgm:prSet/>
      <dgm:spPr/>
      <dgm:t>
        <a:bodyPr/>
        <a:lstStyle/>
        <a:p>
          <a:endParaRPr lang="en-US"/>
        </a:p>
      </dgm:t>
    </dgm:pt>
    <dgm:pt modelId="{1D7B2AB7-81DF-4762-95A4-6E2E9DC912AC}">
      <dgm:prSet/>
      <dgm:spPr/>
      <dgm:t>
        <a:bodyPr/>
        <a:lstStyle/>
        <a:p>
          <a:r>
            <a:rPr lang="en-IE"/>
            <a:t>For example, the brickwork in the previous example</a:t>
          </a:r>
          <a:endParaRPr lang="en-US"/>
        </a:p>
      </dgm:t>
    </dgm:pt>
    <dgm:pt modelId="{B9627293-2F51-4211-88B8-14C6464F8CDD}" type="parTrans" cxnId="{87264053-CF6C-4CDD-BF99-011BAE83AB2C}">
      <dgm:prSet/>
      <dgm:spPr/>
      <dgm:t>
        <a:bodyPr/>
        <a:lstStyle/>
        <a:p>
          <a:endParaRPr lang="en-US"/>
        </a:p>
      </dgm:t>
    </dgm:pt>
    <dgm:pt modelId="{5E8DB523-139E-420C-9308-9FC2808652B4}" type="sibTrans" cxnId="{87264053-CF6C-4CDD-BF99-011BAE83AB2C}">
      <dgm:prSet/>
      <dgm:spPr/>
      <dgm:t>
        <a:bodyPr/>
        <a:lstStyle/>
        <a:p>
          <a:endParaRPr lang="en-US"/>
        </a:p>
      </dgm:t>
    </dgm:pt>
    <dgm:pt modelId="{C75E87AA-6B1C-481A-9660-9424EA9116B9}">
      <dgm:prSet/>
      <dgm:spPr/>
      <dgm:t>
        <a:bodyPr/>
        <a:lstStyle/>
        <a:p>
          <a:r>
            <a:rPr lang="en-IE"/>
            <a:t>One way to </a:t>
          </a:r>
          <a:r>
            <a:rPr lang="en-IE" b="1"/>
            <a:t>overcome</a:t>
          </a:r>
          <a:r>
            <a:rPr lang="en-IE"/>
            <a:t> </a:t>
          </a:r>
          <a:r>
            <a:rPr lang="en-IE" b="1"/>
            <a:t>this</a:t>
          </a:r>
          <a:r>
            <a:rPr lang="en-IE"/>
            <a:t> is to </a:t>
          </a:r>
          <a:r>
            <a:rPr lang="en-IE" b="1"/>
            <a:t>smooth images</a:t>
          </a:r>
          <a:r>
            <a:rPr lang="en-IE"/>
            <a:t> prior to edge detection</a:t>
          </a:r>
          <a:endParaRPr lang="en-US"/>
        </a:p>
      </dgm:t>
    </dgm:pt>
    <dgm:pt modelId="{724DC9AC-CC89-4131-95B5-22101CE73E67}" type="parTrans" cxnId="{AE6574BC-35DD-4B76-8319-8C7153BC3BEF}">
      <dgm:prSet/>
      <dgm:spPr/>
      <dgm:t>
        <a:bodyPr/>
        <a:lstStyle/>
        <a:p>
          <a:endParaRPr lang="en-US"/>
        </a:p>
      </dgm:t>
    </dgm:pt>
    <dgm:pt modelId="{E4EADC76-0DA1-4149-805B-87AFD84BC3FE}" type="sibTrans" cxnId="{AE6574BC-35DD-4B76-8319-8C7153BC3BEF}">
      <dgm:prSet/>
      <dgm:spPr/>
      <dgm:t>
        <a:bodyPr/>
        <a:lstStyle/>
        <a:p>
          <a:endParaRPr lang="en-US"/>
        </a:p>
      </dgm:t>
    </dgm:pt>
    <dgm:pt modelId="{D0A458D1-5288-4073-A3A6-1920AD31A774}" type="pres">
      <dgm:prSet presAssocID="{86408370-5A8A-40F1-86AD-14590A1C4C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BF6B8D-9AD2-4070-92A5-8E830878C0DA}" type="pres">
      <dgm:prSet presAssocID="{E8DF4A55-C456-4022-B0B8-A5EEBB85B031}" presName="hierRoot1" presStyleCnt="0"/>
      <dgm:spPr/>
    </dgm:pt>
    <dgm:pt modelId="{4BEDD431-302F-4BDE-84C6-E17EE767EEFF}" type="pres">
      <dgm:prSet presAssocID="{E8DF4A55-C456-4022-B0B8-A5EEBB85B031}" presName="composite" presStyleCnt="0"/>
      <dgm:spPr/>
    </dgm:pt>
    <dgm:pt modelId="{673AC7FE-466C-4F74-8AFD-DA97B9FA8450}" type="pres">
      <dgm:prSet presAssocID="{E8DF4A55-C456-4022-B0B8-A5EEBB85B031}" presName="background" presStyleLbl="node0" presStyleIdx="0" presStyleCnt="3"/>
      <dgm:spPr/>
    </dgm:pt>
    <dgm:pt modelId="{FF56BCA0-26D1-4656-BD93-406EA4C7CA7D}" type="pres">
      <dgm:prSet presAssocID="{E8DF4A55-C456-4022-B0B8-A5EEBB85B031}" presName="text" presStyleLbl="fgAcc0" presStyleIdx="0" presStyleCnt="3">
        <dgm:presLayoutVars>
          <dgm:chPref val="3"/>
        </dgm:presLayoutVars>
      </dgm:prSet>
      <dgm:spPr/>
    </dgm:pt>
    <dgm:pt modelId="{6113B986-ACE4-4963-B4C5-5DE364A6A9FA}" type="pres">
      <dgm:prSet presAssocID="{E8DF4A55-C456-4022-B0B8-A5EEBB85B031}" presName="hierChild2" presStyleCnt="0"/>
      <dgm:spPr/>
    </dgm:pt>
    <dgm:pt modelId="{0C32722A-E72E-490D-8048-3B48DBEB7C1B}" type="pres">
      <dgm:prSet presAssocID="{1D7B2AB7-81DF-4762-95A4-6E2E9DC912AC}" presName="hierRoot1" presStyleCnt="0"/>
      <dgm:spPr/>
    </dgm:pt>
    <dgm:pt modelId="{1C235D3F-0700-4F26-98A2-0067ADE02C8F}" type="pres">
      <dgm:prSet presAssocID="{1D7B2AB7-81DF-4762-95A4-6E2E9DC912AC}" presName="composite" presStyleCnt="0"/>
      <dgm:spPr/>
    </dgm:pt>
    <dgm:pt modelId="{AE4C3903-E263-47A0-BB2B-99284E61421D}" type="pres">
      <dgm:prSet presAssocID="{1D7B2AB7-81DF-4762-95A4-6E2E9DC912AC}" presName="background" presStyleLbl="node0" presStyleIdx="1" presStyleCnt="3"/>
      <dgm:spPr/>
    </dgm:pt>
    <dgm:pt modelId="{D6C04DFF-EDC1-4136-86EC-6D2F2E850DCD}" type="pres">
      <dgm:prSet presAssocID="{1D7B2AB7-81DF-4762-95A4-6E2E9DC912AC}" presName="text" presStyleLbl="fgAcc0" presStyleIdx="1" presStyleCnt="3">
        <dgm:presLayoutVars>
          <dgm:chPref val="3"/>
        </dgm:presLayoutVars>
      </dgm:prSet>
      <dgm:spPr/>
    </dgm:pt>
    <dgm:pt modelId="{DEBAAB2A-F436-4A0F-B898-345C556A0281}" type="pres">
      <dgm:prSet presAssocID="{1D7B2AB7-81DF-4762-95A4-6E2E9DC912AC}" presName="hierChild2" presStyleCnt="0"/>
      <dgm:spPr/>
    </dgm:pt>
    <dgm:pt modelId="{FF98D52F-5191-4088-B011-A8C2B6831ACB}" type="pres">
      <dgm:prSet presAssocID="{C75E87AA-6B1C-481A-9660-9424EA9116B9}" presName="hierRoot1" presStyleCnt="0"/>
      <dgm:spPr/>
    </dgm:pt>
    <dgm:pt modelId="{A5597E93-C5DC-4D23-A112-336BF72BDFDE}" type="pres">
      <dgm:prSet presAssocID="{C75E87AA-6B1C-481A-9660-9424EA9116B9}" presName="composite" presStyleCnt="0"/>
      <dgm:spPr/>
    </dgm:pt>
    <dgm:pt modelId="{C67F1085-56CC-4124-A880-55BDDD76DE07}" type="pres">
      <dgm:prSet presAssocID="{C75E87AA-6B1C-481A-9660-9424EA9116B9}" presName="background" presStyleLbl="node0" presStyleIdx="2" presStyleCnt="3"/>
      <dgm:spPr/>
    </dgm:pt>
    <dgm:pt modelId="{215D4C56-D8B3-4C13-807B-40F92D4C9C27}" type="pres">
      <dgm:prSet presAssocID="{C75E87AA-6B1C-481A-9660-9424EA9116B9}" presName="text" presStyleLbl="fgAcc0" presStyleIdx="2" presStyleCnt="3">
        <dgm:presLayoutVars>
          <dgm:chPref val="3"/>
        </dgm:presLayoutVars>
      </dgm:prSet>
      <dgm:spPr/>
    </dgm:pt>
    <dgm:pt modelId="{8B60A456-2CA0-4A34-BACB-3B6253CE7BC3}" type="pres">
      <dgm:prSet presAssocID="{C75E87AA-6B1C-481A-9660-9424EA9116B9}" presName="hierChild2" presStyleCnt="0"/>
      <dgm:spPr/>
    </dgm:pt>
  </dgm:ptLst>
  <dgm:cxnLst>
    <dgm:cxn modelId="{B6479405-0B65-4297-9FEB-4F8FFE44A333}" type="presOf" srcId="{C75E87AA-6B1C-481A-9660-9424EA9116B9}" destId="{215D4C56-D8B3-4C13-807B-40F92D4C9C27}" srcOrd="0" destOrd="0" presId="urn:microsoft.com/office/officeart/2005/8/layout/hierarchy1"/>
    <dgm:cxn modelId="{87264053-CF6C-4CDD-BF99-011BAE83AB2C}" srcId="{86408370-5A8A-40F1-86AD-14590A1C4C00}" destId="{1D7B2AB7-81DF-4762-95A4-6E2E9DC912AC}" srcOrd="1" destOrd="0" parTransId="{B9627293-2F51-4211-88B8-14C6464F8CDD}" sibTransId="{5E8DB523-139E-420C-9308-9FC2808652B4}"/>
    <dgm:cxn modelId="{1CEE9B99-EC40-4597-90FD-0C9E8099241D}" type="presOf" srcId="{1D7B2AB7-81DF-4762-95A4-6E2E9DC912AC}" destId="{D6C04DFF-EDC1-4136-86EC-6D2F2E850DCD}" srcOrd="0" destOrd="0" presId="urn:microsoft.com/office/officeart/2005/8/layout/hierarchy1"/>
    <dgm:cxn modelId="{13B5BBA9-ED55-4A84-B985-0C80D63A7D87}" srcId="{86408370-5A8A-40F1-86AD-14590A1C4C00}" destId="{E8DF4A55-C456-4022-B0B8-A5EEBB85B031}" srcOrd="0" destOrd="0" parTransId="{15FD1C89-A8C2-4B7A-A610-11984674F981}" sibTransId="{9A8F34FF-9C59-4027-839F-8A79A6FEC21F}"/>
    <dgm:cxn modelId="{AE6574BC-35DD-4B76-8319-8C7153BC3BEF}" srcId="{86408370-5A8A-40F1-86AD-14590A1C4C00}" destId="{C75E87AA-6B1C-481A-9660-9424EA9116B9}" srcOrd="2" destOrd="0" parTransId="{724DC9AC-CC89-4131-95B5-22101CE73E67}" sibTransId="{E4EADC76-0DA1-4149-805B-87AFD84BC3FE}"/>
    <dgm:cxn modelId="{2C4195CA-B97E-40A6-9432-8199ACB39910}" type="presOf" srcId="{86408370-5A8A-40F1-86AD-14590A1C4C00}" destId="{D0A458D1-5288-4073-A3A6-1920AD31A774}" srcOrd="0" destOrd="0" presId="urn:microsoft.com/office/officeart/2005/8/layout/hierarchy1"/>
    <dgm:cxn modelId="{659256F0-5070-47D4-8AD9-AF4FF331EF15}" type="presOf" srcId="{E8DF4A55-C456-4022-B0B8-A5EEBB85B031}" destId="{FF56BCA0-26D1-4656-BD93-406EA4C7CA7D}" srcOrd="0" destOrd="0" presId="urn:microsoft.com/office/officeart/2005/8/layout/hierarchy1"/>
    <dgm:cxn modelId="{C8C713A5-D723-4B7A-A563-D9A98EAC31B4}" type="presParOf" srcId="{D0A458D1-5288-4073-A3A6-1920AD31A774}" destId="{8ABF6B8D-9AD2-4070-92A5-8E830878C0DA}" srcOrd="0" destOrd="0" presId="urn:microsoft.com/office/officeart/2005/8/layout/hierarchy1"/>
    <dgm:cxn modelId="{16AB6363-444C-4FA6-ABC7-1A6FF1C0375F}" type="presParOf" srcId="{8ABF6B8D-9AD2-4070-92A5-8E830878C0DA}" destId="{4BEDD431-302F-4BDE-84C6-E17EE767EEFF}" srcOrd="0" destOrd="0" presId="urn:microsoft.com/office/officeart/2005/8/layout/hierarchy1"/>
    <dgm:cxn modelId="{4E8927B7-B470-4FBA-A6D7-6F627D5A440D}" type="presParOf" srcId="{4BEDD431-302F-4BDE-84C6-E17EE767EEFF}" destId="{673AC7FE-466C-4F74-8AFD-DA97B9FA8450}" srcOrd="0" destOrd="0" presId="urn:microsoft.com/office/officeart/2005/8/layout/hierarchy1"/>
    <dgm:cxn modelId="{495A98BA-1561-443F-8EA1-D6738E2AFC34}" type="presParOf" srcId="{4BEDD431-302F-4BDE-84C6-E17EE767EEFF}" destId="{FF56BCA0-26D1-4656-BD93-406EA4C7CA7D}" srcOrd="1" destOrd="0" presId="urn:microsoft.com/office/officeart/2005/8/layout/hierarchy1"/>
    <dgm:cxn modelId="{2C9B3E39-C1B3-452C-B2A2-2084AE553ABD}" type="presParOf" srcId="{8ABF6B8D-9AD2-4070-92A5-8E830878C0DA}" destId="{6113B986-ACE4-4963-B4C5-5DE364A6A9FA}" srcOrd="1" destOrd="0" presId="urn:microsoft.com/office/officeart/2005/8/layout/hierarchy1"/>
    <dgm:cxn modelId="{A91538E9-3D65-4EC9-9EA1-B791A5257C3C}" type="presParOf" srcId="{D0A458D1-5288-4073-A3A6-1920AD31A774}" destId="{0C32722A-E72E-490D-8048-3B48DBEB7C1B}" srcOrd="1" destOrd="0" presId="urn:microsoft.com/office/officeart/2005/8/layout/hierarchy1"/>
    <dgm:cxn modelId="{53B92597-751A-4593-A968-2F53CD034449}" type="presParOf" srcId="{0C32722A-E72E-490D-8048-3B48DBEB7C1B}" destId="{1C235D3F-0700-4F26-98A2-0067ADE02C8F}" srcOrd="0" destOrd="0" presId="urn:microsoft.com/office/officeart/2005/8/layout/hierarchy1"/>
    <dgm:cxn modelId="{F6335BF9-7690-4C6D-BFE2-9FCBFF42297A}" type="presParOf" srcId="{1C235D3F-0700-4F26-98A2-0067ADE02C8F}" destId="{AE4C3903-E263-47A0-BB2B-99284E61421D}" srcOrd="0" destOrd="0" presId="urn:microsoft.com/office/officeart/2005/8/layout/hierarchy1"/>
    <dgm:cxn modelId="{49A90F8D-F2F4-4EBF-B438-65A8BDDD7F95}" type="presParOf" srcId="{1C235D3F-0700-4F26-98A2-0067ADE02C8F}" destId="{D6C04DFF-EDC1-4136-86EC-6D2F2E850DCD}" srcOrd="1" destOrd="0" presId="urn:microsoft.com/office/officeart/2005/8/layout/hierarchy1"/>
    <dgm:cxn modelId="{1493D6E3-3804-4D38-9269-1043A89124BB}" type="presParOf" srcId="{0C32722A-E72E-490D-8048-3B48DBEB7C1B}" destId="{DEBAAB2A-F436-4A0F-B898-345C556A0281}" srcOrd="1" destOrd="0" presId="urn:microsoft.com/office/officeart/2005/8/layout/hierarchy1"/>
    <dgm:cxn modelId="{164BB15F-7711-4511-96A5-C24F238FAD57}" type="presParOf" srcId="{D0A458D1-5288-4073-A3A6-1920AD31A774}" destId="{FF98D52F-5191-4088-B011-A8C2B6831ACB}" srcOrd="2" destOrd="0" presId="urn:microsoft.com/office/officeart/2005/8/layout/hierarchy1"/>
    <dgm:cxn modelId="{853341CC-C80A-4BAF-9DDE-8EB4FDC59498}" type="presParOf" srcId="{FF98D52F-5191-4088-B011-A8C2B6831ACB}" destId="{A5597E93-C5DC-4D23-A112-336BF72BDFDE}" srcOrd="0" destOrd="0" presId="urn:microsoft.com/office/officeart/2005/8/layout/hierarchy1"/>
    <dgm:cxn modelId="{4038AD44-1CA3-47A6-A369-E146595E203D}" type="presParOf" srcId="{A5597E93-C5DC-4D23-A112-336BF72BDFDE}" destId="{C67F1085-56CC-4124-A880-55BDDD76DE07}" srcOrd="0" destOrd="0" presId="urn:microsoft.com/office/officeart/2005/8/layout/hierarchy1"/>
    <dgm:cxn modelId="{914620B5-F94E-4612-9734-D844BE8ADD49}" type="presParOf" srcId="{A5597E93-C5DC-4D23-A112-336BF72BDFDE}" destId="{215D4C56-D8B3-4C13-807B-40F92D4C9C27}" srcOrd="1" destOrd="0" presId="urn:microsoft.com/office/officeart/2005/8/layout/hierarchy1"/>
    <dgm:cxn modelId="{4CFBA650-4A23-4D31-9E7A-73FB5880B732}" type="presParOf" srcId="{FF98D52F-5191-4088-B011-A8C2B6831ACB}" destId="{8B60A456-2CA0-4A34-BACB-3B6253CE7B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191FB7-A4CE-4230-8988-1D229F8882D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DEDFEF1-E63F-4D78-B8B6-7FBA5E06DC13}">
      <dgm:prSet/>
      <dgm:spPr/>
      <dgm:t>
        <a:bodyPr/>
        <a:lstStyle/>
        <a:p>
          <a:r>
            <a:rPr lang="en-IE"/>
            <a:t>An approach to handling situations in which single value thresholding will not work is to </a:t>
          </a:r>
          <a:r>
            <a:rPr lang="en-IE" b="1"/>
            <a:t>divide an image into sub images and threshold these individually</a:t>
          </a:r>
          <a:endParaRPr lang="en-US"/>
        </a:p>
      </dgm:t>
    </dgm:pt>
    <dgm:pt modelId="{2FD16A42-88D2-4F67-8D2F-1EF5DBBA7071}" type="parTrans" cxnId="{56DEB61D-C08F-4632-B4E1-B655766BAB6E}">
      <dgm:prSet/>
      <dgm:spPr/>
      <dgm:t>
        <a:bodyPr/>
        <a:lstStyle/>
        <a:p>
          <a:endParaRPr lang="en-US"/>
        </a:p>
      </dgm:t>
    </dgm:pt>
    <dgm:pt modelId="{AD4BDDEC-1679-4062-970D-111C4DCDE886}" type="sibTrans" cxnId="{56DEB61D-C08F-4632-B4E1-B655766BAB6E}">
      <dgm:prSet/>
      <dgm:spPr/>
      <dgm:t>
        <a:bodyPr/>
        <a:lstStyle/>
        <a:p>
          <a:endParaRPr lang="en-US"/>
        </a:p>
      </dgm:t>
    </dgm:pt>
    <dgm:pt modelId="{75F03E71-38E9-41D9-B298-A55724DC00AD}">
      <dgm:prSet/>
      <dgm:spPr/>
      <dgm:t>
        <a:bodyPr/>
        <a:lstStyle/>
        <a:p>
          <a:r>
            <a:rPr lang="en-IE"/>
            <a:t>Since the threshold for each pixel depends on its location within an image this technique is said to be </a:t>
          </a:r>
          <a:r>
            <a:rPr lang="en-IE" i="1"/>
            <a:t>adaptive</a:t>
          </a:r>
          <a:endParaRPr lang="en-US"/>
        </a:p>
      </dgm:t>
    </dgm:pt>
    <dgm:pt modelId="{66F8D8BC-BE5C-447C-B8FB-DCEA6BCFC6CA}" type="parTrans" cxnId="{A57EC504-7A72-49D0-B80D-5833716CFC20}">
      <dgm:prSet/>
      <dgm:spPr/>
      <dgm:t>
        <a:bodyPr/>
        <a:lstStyle/>
        <a:p>
          <a:endParaRPr lang="en-US"/>
        </a:p>
      </dgm:t>
    </dgm:pt>
    <dgm:pt modelId="{74C493E3-08E1-4CE8-88E7-7E7D7E73937F}" type="sibTrans" cxnId="{A57EC504-7A72-49D0-B80D-5833716CFC20}">
      <dgm:prSet/>
      <dgm:spPr/>
      <dgm:t>
        <a:bodyPr/>
        <a:lstStyle/>
        <a:p>
          <a:endParaRPr lang="en-US"/>
        </a:p>
      </dgm:t>
    </dgm:pt>
    <dgm:pt modelId="{CD35DB28-0A3E-44E8-B597-09156DF9B29D}" type="pres">
      <dgm:prSet presAssocID="{79191FB7-A4CE-4230-8988-1D229F8882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75503C-CD61-4096-8F0F-FE47C479F01C}" type="pres">
      <dgm:prSet presAssocID="{5DEDFEF1-E63F-4D78-B8B6-7FBA5E06DC13}" presName="hierRoot1" presStyleCnt="0"/>
      <dgm:spPr/>
    </dgm:pt>
    <dgm:pt modelId="{7D1F3F78-890D-434E-969D-D7C4FDA55FA0}" type="pres">
      <dgm:prSet presAssocID="{5DEDFEF1-E63F-4D78-B8B6-7FBA5E06DC13}" presName="composite" presStyleCnt="0"/>
      <dgm:spPr/>
    </dgm:pt>
    <dgm:pt modelId="{47B9DE8D-E78F-4593-9D56-384C0D0227D2}" type="pres">
      <dgm:prSet presAssocID="{5DEDFEF1-E63F-4D78-B8B6-7FBA5E06DC13}" presName="background" presStyleLbl="node0" presStyleIdx="0" presStyleCnt="2"/>
      <dgm:spPr/>
    </dgm:pt>
    <dgm:pt modelId="{6ED55831-5503-4D6F-92C7-9BAF5204EEF2}" type="pres">
      <dgm:prSet presAssocID="{5DEDFEF1-E63F-4D78-B8B6-7FBA5E06DC13}" presName="text" presStyleLbl="fgAcc0" presStyleIdx="0" presStyleCnt="2">
        <dgm:presLayoutVars>
          <dgm:chPref val="3"/>
        </dgm:presLayoutVars>
      </dgm:prSet>
      <dgm:spPr/>
    </dgm:pt>
    <dgm:pt modelId="{43BEB013-8573-474D-AAB2-959A857AB99C}" type="pres">
      <dgm:prSet presAssocID="{5DEDFEF1-E63F-4D78-B8B6-7FBA5E06DC13}" presName="hierChild2" presStyleCnt="0"/>
      <dgm:spPr/>
    </dgm:pt>
    <dgm:pt modelId="{9A8E6A84-1623-4643-B870-BFFF83C984F5}" type="pres">
      <dgm:prSet presAssocID="{75F03E71-38E9-41D9-B298-A55724DC00AD}" presName="hierRoot1" presStyleCnt="0"/>
      <dgm:spPr/>
    </dgm:pt>
    <dgm:pt modelId="{8107324C-DE7C-4316-9059-82CA902F887E}" type="pres">
      <dgm:prSet presAssocID="{75F03E71-38E9-41D9-B298-A55724DC00AD}" presName="composite" presStyleCnt="0"/>
      <dgm:spPr/>
    </dgm:pt>
    <dgm:pt modelId="{BB919F9D-F3FF-4447-9EEE-30E614793112}" type="pres">
      <dgm:prSet presAssocID="{75F03E71-38E9-41D9-B298-A55724DC00AD}" presName="background" presStyleLbl="node0" presStyleIdx="1" presStyleCnt="2"/>
      <dgm:spPr/>
    </dgm:pt>
    <dgm:pt modelId="{820D7AC7-27B8-4722-9ECC-7C4137E6F0F6}" type="pres">
      <dgm:prSet presAssocID="{75F03E71-38E9-41D9-B298-A55724DC00AD}" presName="text" presStyleLbl="fgAcc0" presStyleIdx="1" presStyleCnt="2">
        <dgm:presLayoutVars>
          <dgm:chPref val="3"/>
        </dgm:presLayoutVars>
      </dgm:prSet>
      <dgm:spPr/>
    </dgm:pt>
    <dgm:pt modelId="{937C8BFC-1B59-416C-8FB1-E16C3985F479}" type="pres">
      <dgm:prSet presAssocID="{75F03E71-38E9-41D9-B298-A55724DC00AD}" presName="hierChild2" presStyleCnt="0"/>
      <dgm:spPr/>
    </dgm:pt>
  </dgm:ptLst>
  <dgm:cxnLst>
    <dgm:cxn modelId="{A57EC504-7A72-49D0-B80D-5833716CFC20}" srcId="{79191FB7-A4CE-4230-8988-1D229F8882D8}" destId="{75F03E71-38E9-41D9-B298-A55724DC00AD}" srcOrd="1" destOrd="0" parTransId="{66F8D8BC-BE5C-447C-B8FB-DCEA6BCFC6CA}" sibTransId="{74C493E3-08E1-4CE8-88E7-7E7D7E73937F}"/>
    <dgm:cxn modelId="{56DEB61D-C08F-4632-B4E1-B655766BAB6E}" srcId="{79191FB7-A4CE-4230-8988-1D229F8882D8}" destId="{5DEDFEF1-E63F-4D78-B8B6-7FBA5E06DC13}" srcOrd="0" destOrd="0" parTransId="{2FD16A42-88D2-4F67-8D2F-1EF5DBBA7071}" sibTransId="{AD4BDDEC-1679-4062-970D-111C4DCDE886}"/>
    <dgm:cxn modelId="{CACF8C40-1A27-470A-8E4B-A0F46C5AD158}" type="presOf" srcId="{75F03E71-38E9-41D9-B298-A55724DC00AD}" destId="{820D7AC7-27B8-4722-9ECC-7C4137E6F0F6}" srcOrd="0" destOrd="0" presId="urn:microsoft.com/office/officeart/2005/8/layout/hierarchy1"/>
    <dgm:cxn modelId="{FF284057-78EB-49E5-BADA-3D07636549AE}" type="presOf" srcId="{5DEDFEF1-E63F-4D78-B8B6-7FBA5E06DC13}" destId="{6ED55831-5503-4D6F-92C7-9BAF5204EEF2}" srcOrd="0" destOrd="0" presId="urn:microsoft.com/office/officeart/2005/8/layout/hierarchy1"/>
    <dgm:cxn modelId="{191A50BE-485F-4C6E-95E4-CA75CA407FA7}" type="presOf" srcId="{79191FB7-A4CE-4230-8988-1D229F8882D8}" destId="{CD35DB28-0A3E-44E8-B597-09156DF9B29D}" srcOrd="0" destOrd="0" presId="urn:microsoft.com/office/officeart/2005/8/layout/hierarchy1"/>
    <dgm:cxn modelId="{69DCC3D7-58AB-4BF8-A8CF-87D5BBE83519}" type="presParOf" srcId="{CD35DB28-0A3E-44E8-B597-09156DF9B29D}" destId="{3B75503C-CD61-4096-8F0F-FE47C479F01C}" srcOrd="0" destOrd="0" presId="urn:microsoft.com/office/officeart/2005/8/layout/hierarchy1"/>
    <dgm:cxn modelId="{1A096924-62FE-46D3-AB27-F1628EA1E2FF}" type="presParOf" srcId="{3B75503C-CD61-4096-8F0F-FE47C479F01C}" destId="{7D1F3F78-890D-434E-969D-D7C4FDA55FA0}" srcOrd="0" destOrd="0" presId="urn:microsoft.com/office/officeart/2005/8/layout/hierarchy1"/>
    <dgm:cxn modelId="{D029A391-8431-45E3-AE25-0DA747E1922E}" type="presParOf" srcId="{7D1F3F78-890D-434E-969D-D7C4FDA55FA0}" destId="{47B9DE8D-E78F-4593-9D56-384C0D0227D2}" srcOrd="0" destOrd="0" presId="urn:microsoft.com/office/officeart/2005/8/layout/hierarchy1"/>
    <dgm:cxn modelId="{8DF1B68C-C0D4-40F8-A392-3692E18DC038}" type="presParOf" srcId="{7D1F3F78-890D-434E-969D-D7C4FDA55FA0}" destId="{6ED55831-5503-4D6F-92C7-9BAF5204EEF2}" srcOrd="1" destOrd="0" presId="urn:microsoft.com/office/officeart/2005/8/layout/hierarchy1"/>
    <dgm:cxn modelId="{EF1F1DEC-9098-41FF-8330-9E2EA4665BE4}" type="presParOf" srcId="{3B75503C-CD61-4096-8F0F-FE47C479F01C}" destId="{43BEB013-8573-474D-AAB2-959A857AB99C}" srcOrd="1" destOrd="0" presId="urn:microsoft.com/office/officeart/2005/8/layout/hierarchy1"/>
    <dgm:cxn modelId="{625D5494-74E0-43F9-BF4E-538ABF5F42EB}" type="presParOf" srcId="{CD35DB28-0A3E-44E8-B597-09156DF9B29D}" destId="{9A8E6A84-1623-4643-B870-BFFF83C984F5}" srcOrd="1" destOrd="0" presId="urn:microsoft.com/office/officeart/2005/8/layout/hierarchy1"/>
    <dgm:cxn modelId="{75412A70-23A3-4020-B45F-B001337CE187}" type="presParOf" srcId="{9A8E6A84-1623-4643-B870-BFFF83C984F5}" destId="{8107324C-DE7C-4316-9059-82CA902F887E}" srcOrd="0" destOrd="0" presId="urn:microsoft.com/office/officeart/2005/8/layout/hierarchy1"/>
    <dgm:cxn modelId="{F1CF569C-1D11-45B0-A199-742258A756A0}" type="presParOf" srcId="{8107324C-DE7C-4316-9059-82CA902F887E}" destId="{BB919F9D-F3FF-4447-9EEE-30E614793112}" srcOrd="0" destOrd="0" presId="urn:microsoft.com/office/officeart/2005/8/layout/hierarchy1"/>
    <dgm:cxn modelId="{0EA81655-24FF-46F3-9FE6-334414290320}" type="presParOf" srcId="{8107324C-DE7C-4316-9059-82CA902F887E}" destId="{820D7AC7-27B8-4722-9ECC-7C4137E6F0F6}" srcOrd="1" destOrd="0" presId="urn:microsoft.com/office/officeart/2005/8/layout/hierarchy1"/>
    <dgm:cxn modelId="{2DF7187D-B934-4F3E-95D6-5DAF52A4525C}" type="presParOf" srcId="{9A8E6A84-1623-4643-B870-BFFF83C984F5}" destId="{937C8BFC-1B59-416C-8FB1-E16C3985F47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D1C7D7-EC66-4A01-B429-9F3A798B5D0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83FE07-C40A-48A0-B647-F04DE15C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In this lecture we have begun looking at segmentation, and in particular edge detection</a:t>
          </a:r>
          <a:endParaRPr lang="en-US"/>
        </a:p>
      </dgm:t>
    </dgm:pt>
    <dgm:pt modelId="{1B28A534-A9DC-4CF1-9087-36648E551EEF}" type="parTrans" cxnId="{6982314F-9058-468B-8F3A-035CEB7CB957}">
      <dgm:prSet/>
      <dgm:spPr/>
      <dgm:t>
        <a:bodyPr/>
        <a:lstStyle/>
        <a:p>
          <a:endParaRPr lang="en-US"/>
        </a:p>
      </dgm:t>
    </dgm:pt>
    <dgm:pt modelId="{F2952261-EE95-46DA-9CF8-EBADEB11FF58}" type="sibTrans" cxnId="{6982314F-9058-468B-8F3A-035CEB7CB957}">
      <dgm:prSet/>
      <dgm:spPr/>
      <dgm:t>
        <a:bodyPr/>
        <a:lstStyle/>
        <a:p>
          <a:endParaRPr lang="en-US"/>
        </a:p>
      </dgm:t>
    </dgm:pt>
    <dgm:pt modelId="{A73B6E00-ED2D-4352-AADF-669484D4E57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Edge detection is massively important as it is in many cases the first step to object recognition</a:t>
          </a:r>
          <a:endParaRPr lang="en-US"/>
        </a:p>
      </dgm:t>
    </dgm:pt>
    <dgm:pt modelId="{9FB0CDF6-5890-4962-BEF2-894B25CAC156}" type="parTrans" cxnId="{477ADC9A-4026-459F-A204-944E85028252}">
      <dgm:prSet/>
      <dgm:spPr/>
      <dgm:t>
        <a:bodyPr/>
        <a:lstStyle/>
        <a:p>
          <a:endParaRPr lang="en-US"/>
        </a:p>
      </dgm:t>
    </dgm:pt>
    <dgm:pt modelId="{3A518FDC-ACE9-4C5F-8F6E-6FCBBE02D375}" type="sibTrans" cxnId="{477ADC9A-4026-459F-A204-944E85028252}">
      <dgm:prSet/>
      <dgm:spPr/>
      <dgm:t>
        <a:bodyPr/>
        <a:lstStyle/>
        <a:p>
          <a:endParaRPr lang="en-US"/>
        </a:p>
      </dgm:t>
    </dgm:pt>
    <dgm:pt modelId="{A0DD3A34-017C-4AAF-B92B-F372B177F4DC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We  have also  looked at the very basic type of segmentation i.e.,  Thresholding and what it offers.</a:t>
          </a:r>
          <a:endParaRPr lang="en-US"/>
        </a:p>
      </dgm:t>
    </dgm:pt>
    <dgm:pt modelId="{0E3D0341-5DA6-4F36-9B32-A9837B1C8AC3}" type="parTrans" cxnId="{BF4052EF-BE0D-4067-9D31-EDDCC90981FF}">
      <dgm:prSet/>
      <dgm:spPr/>
      <dgm:t>
        <a:bodyPr/>
        <a:lstStyle/>
        <a:p>
          <a:endParaRPr lang="en-US"/>
        </a:p>
      </dgm:t>
    </dgm:pt>
    <dgm:pt modelId="{DAEFE319-DC91-4932-B821-C00FBFF06A8B}" type="sibTrans" cxnId="{BF4052EF-BE0D-4067-9D31-EDDCC90981FF}">
      <dgm:prSet/>
      <dgm:spPr/>
      <dgm:t>
        <a:bodyPr/>
        <a:lstStyle/>
        <a:p>
          <a:endParaRPr lang="en-US"/>
        </a:p>
      </dgm:t>
    </dgm:pt>
    <dgm:pt modelId="{3D722B22-7509-4452-9F6E-7E7393254778}" type="pres">
      <dgm:prSet presAssocID="{E0D1C7D7-EC66-4A01-B429-9F3A798B5D02}" presName="root" presStyleCnt="0">
        <dgm:presLayoutVars>
          <dgm:dir/>
          <dgm:resizeHandles val="exact"/>
        </dgm:presLayoutVars>
      </dgm:prSet>
      <dgm:spPr/>
    </dgm:pt>
    <dgm:pt modelId="{153EEB2D-B0F7-4ABB-A3BB-CD38B4AA764E}" type="pres">
      <dgm:prSet presAssocID="{6F83FE07-C40A-48A0-B647-F04DE15C414E}" presName="compNode" presStyleCnt="0"/>
      <dgm:spPr/>
    </dgm:pt>
    <dgm:pt modelId="{23FA1F71-CB88-4FEE-9E51-45E21A287E5D}" type="pres">
      <dgm:prSet presAssocID="{6F83FE07-C40A-48A0-B647-F04DE15C414E}" presName="bgRect" presStyleLbl="bgShp" presStyleIdx="0" presStyleCnt="3"/>
      <dgm:spPr/>
    </dgm:pt>
    <dgm:pt modelId="{B03EC1A0-9A29-47C7-A77C-2BABBEE512C0}" type="pres">
      <dgm:prSet presAssocID="{6F83FE07-C40A-48A0-B647-F04DE15C41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DFF4ED9E-1019-46F1-847D-77D029DE3466}" type="pres">
      <dgm:prSet presAssocID="{6F83FE07-C40A-48A0-B647-F04DE15C414E}" presName="spaceRect" presStyleCnt="0"/>
      <dgm:spPr/>
    </dgm:pt>
    <dgm:pt modelId="{D3D65766-4A2F-432E-AA19-1C727CE15755}" type="pres">
      <dgm:prSet presAssocID="{6F83FE07-C40A-48A0-B647-F04DE15C414E}" presName="parTx" presStyleLbl="revTx" presStyleIdx="0" presStyleCnt="3">
        <dgm:presLayoutVars>
          <dgm:chMax val="0"/>
          <dgm:chPref val="0"/>
        </dgm:presLayoutVars>
      </dgm:prSet>
      <dgm:spPr/>
    </dgm:pt>
    <dgm:pt modelId="{462639BB-2BDD-4DC2-806F-3C1511F3786F}" type="pres">
      <dgm:prSet presAssocID="{F2952261-EE95-46DA-9CF8-EBADEB11FF58}" presName="sibTrans" presStyleCnt="0"/>
      <dgm:spPr/>
    </dgm:pt>
    <dgm:pt modelId="{61A74029-9815-4347-9A69-454E1DB28301}" type="pres">
      <dgm:prSet presAssocID="{A73B6E00-ED2D-4352-AADF-669484D4E57F}" presName="compNode" presStyleCnt="0"/>
      <dgm:spPr/>
    </dgm:pt>
    <dgm:pt modelId="{4A38EE72-14A5-4B2F-BF5C-D32D9C78B323}" type="pres">
      <dgm:prSet presAssocID="{A73B6E00-ED2D-4352-AADF-669484D4E57F}" presName="bgRect" presStyleLbl="bgShp" presStyleIdx="1" presStyleCnt="3"/>
      <dgm:spPr/>
    </dgm:pt>
    <dgm:pt modelId="{9C39F468-769F-49D1-8238-27992FA6DDEB}" type="pres">
      <dgm:prSet presAssocID="{A73B6E00-ED2D-4352-AADF-669484D4E5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26B9DF3-B069-4C26-A76C-C8BB34293B6C}" type="pres">
      <dgm:prSet presAssocID="{A73B6E00-ED2D-4352-AADF-669484D4E57F}" presName="spaceRect" presStyleCnt="0"/>
      <dgm:spPr/>
    </dgm:pt>
    <dgm:pt modelId="{648F8CA5-3A92-4032-ADFF-F04704210454}" type="pres">
      <dgm:prSet presAssocID="{A73B6E00-ED2D-4352-AADF-669484D4E57F}" presName="parTx" presStyleLbl="revTx" presStyleIdx="1" presStyleCnt="3">
        <dgm:presLayoutVars>
          <dgm:chMax val="0"/>
          <dgm:chPref val="0"/>
        </dgm:presLayoutVars>
      </dgm:prSet>
      <dgm:spPr/>
    </dgm:pt>
    <dgm:pt modelId="{994FAF7A-4438-4168-82D8-1F58D21AB8A2}" type="pres">
      <dgm:prSet presAssocID="{3A518FDC-ACE9-4C5F-8F6E-6FCBBE02D375}" presName="sibTrans" presStyleCnt="0"/>
      <dgm:spPr/>
    </dgm:pt>
    <dgm:pt modelId="{6444CE1A-BD63-44E0-A6FB-B305C80FE753}" type="pres">
      <dgm:prSet presAssocID="{A0DD3A34-017C-4AAF-B92B-F372B177F4DC}" presName="compNode" presStyleCnt="0"/>
      <dgm:spPr/>
    </dgm:pt>
    <dgm:pt modelId="{69EC30B8-9328-4A28-967F-70AC4291BCBF}" type="pres">
      <dgm:prSet presAssocID="{A0DD3A34-017C-4AAF-B92B-F372B177F4DC}" presName="bgRect" presStyleLbl="bgShp" presStyleIdx="2" presStyleCnt="3"/>
      <dgm:spPr/>
    </dgm:pt>
    <dgm:pt modelId="{EBCEA0C5-3DA3-4AF3-A5EC-D6F59BCDD79A}" type="pres">
      <dgm:prSet presAssocID="{A0DD3A34-017C-4AAF-B92B-F372B177F4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C8389DE-9CA5-4B7D-B301-997BC017A7A0}" type="pres">
      <dgm:prSet presAssocID="{A0DD3A34-017C-4AAF-B92B-F372B177F4DC}" presName="spaceRect" presStyleCnt="0"/>
      <dgm:spPr/>
    </dgm:pt>
    <dgm:pt modelId="{F81A91C7-0714-4755-A22B-265C25D2F0C8}" type="pres">
      <dgm:prSet presAssocID="{A0DD3A34-017C-4AAF-B92B-F372B177F4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A88A45-451D-4C60-A32E-FB11C73BBFC2}" type="presOf" srcId="{A0DD3A34-017C-4AAF-B92B-F372B177F4DC}" destId="{F81A91C7-0714-4755-A22B-265C25D2F0C8}" srcOrd="0" destOrd="0" presId="urn:microsoft.com/office/officeart/2018/2/layout/IconVerticalSolidList"/>
    <dgm:cxn modelId="{E1BC6F4B-6E1A-47C2-8BC2-943A44C4E7E4}" type="presOf" srcId="{A73B6E00-ED2D-4352-AADF-669484D4E57F}" destId="{648F8CA5-3A92-4032-ADFF-F04704210454}" srcOrd="0" destOrd="0" presId="urn:microsoft.com/office/officeart/2018/2/layout/IconVerticalSolidList"/>
    <dgm:cxn modelId="{6982314F-9058-468B-8F3A-035CEB7CB957}" srcId="{E0D1C7D7-EC66-4A01-B429-9F3A798B5D02}" destId="{6F83FE07-C40A-48A0-B647-F04DE15C414E}" srcOrd="0" destOrd="0" parTransId="{1B28A534-A9DC-4CF1-9087-36648E551EEF}" sibTransId="{F2952261-EE95-46DA-9CF8-EBADEB11FF58}"/>
    <dgm:cxn modelId="{CDE4D570-3785-44D1-A950-F57C0960BBC6}" type="presOf" srcId="{E0D1C7D7-EC66-4A01-B429-9F3A798B5D02}" destId="{3D722B22-7509-4452-9F6E-7E7393254778}" srcOrd="0" destOrd="0" presId="urn:microsoft.com/office/officeart/2018/2/layout/IconVerticalSolidList"/>
    <dgm:cxn modelId="{477ADC9A-4026-459F-A204-944E85028252}" srcId="{E0D1C7D7-EC66-4A01-B429-9F3A798B5D02}" destId="{A73B6E00-ED2D-4352-AADF-669484D4E57F}" srcOrd="1" destOrd="0" parTransId="{9FB0CDF6-5890-4962-BEF2-894B25CAC156}" sibTransId="{3A518FDC-ACE9-4C5F-8F6E-6FCBBE02D375}"/>
    <dgm:cxn modelId="{BE194CA0-5395-4ECE-89DE-25CE58D502B4}" type="presOf" srcId="{6F83FE07-C40A-48A0-B647-F04DE15C414E}" destId="{D3D65766-4A2F-432E-AA19-1C727CE15755}" srcOrd="0" destOrd="0" presId="urn:microsoft.com/office/officeart/2018/2/layout/IconVerticalSolidList"/>
    <dgm:cxn modelId="{BF4052EF-BE0D-4067-9D31-EDDCC90981FF}" srcId="{E0D1C7D7-EC66-4A01-B429-9F3A798B5D02}" destId="{A0DD3A34-017C-4AAF-B92B-F372B177F4DC}" srcOrd="2" destOrd="0" parTransId="{0E3D0341-5DA6-4F36-9B32-A9837B1C8AC3}" sibTransId="{DAEFE319-DC91-4932-B821-C00FBFF06A8B}"/>
    <dgm:cxn modelId="{03D9F058-D67C-4C94-9287-541A06613381}" type="presParOf" srcId="{3D722B22-7509-4452-9F6E-7E7393254778}" destId="{153EEB2D-B0F7-4ABB-A3BB-CD38B4AA764E}" srcOrd="0" destOrd="0" presId="urn:microsoft.com/office/officeart/2018/2/layout/IconVerticalSolidList"/>
    <dgm:cxn modelId="{36512FDB-8E87-42A8-9B71-D52957DDFC09}" type="presParOf" srcId="{153EEB2D-B0F7-4ABB-A3BB-CD38B4AA764E}" destId="{23FA1F71-CB88-4FEE-9E51-45E21A287E5D}" srcOrd="0" destOrd="0" presId="urn:microsoft.com/office/officeart/2018/2/layout/IconVerticalSolidList"/>
    <dgm:cxn modelId="{08B66E21-E5B2-4360-920E-AB3597961F61}" type="presParOf" srcId="{153EEB2D-B0F7-4ABB-A3BB-CD38B4AA764E}" destId="{B03EC1A0-9A29-47C7-A77C-2BABBEE512C0}" srcOrd="1" destOrd="0" presId="urn:microsoft.com/office/officeart/2018/2/layout/IconVerticalSolidList"/>
    <dgm:cxn modelId="{54EC1E30-D061-4A74-B5B1-E22654F1577C}" type="presParOf" srcId="{153EEB2D-B0F7-4ABB-A3BB-CD38B4AA764E}" destId="{DFF4ED9E-1019-46F1-847D-77D029DE3466}" srcOrd="2" destOrd="0" presId="urn:microsoft.com/office/officeart/2018/2/layout/IconVerticalSolidList"/>
    <dgm:cxn modelId="{E45D446F-A2EF-431A-B19D-51F6596700CA}" type="presParOf" srcId="{153EEB2D-B0F7-4ABB-A3BB-CD38B4AA764E}" destId="{D3D65766-4A2F-432E-AA19-1C727CE15755}" srcOrd="3" destOrd="0" presId="urn:microsoft.com/office/officeart/2018/2/layout/IconVerticalSolidList"/>
    <dgm:cxn modelId="{92BF3BB3-E0EE-4C0B-A1A4-87E557629E7A}" type="presParOf" srcId="{3D722B22-7509-4452-9F6E-7E7393254778}" destId="{462639BB-2BDD-4DC2-806F-3C1511F3786F}" srcOrd="1" destOrd="0" presId="urn:microsoft.com/office/officeart/2018/2/layout/IconVerticalSolidList"/>
    <dgm:cxn modelId="{D9B5001B-6512-4D6B-870D-38ABB2735FCB}" type="presParOf" srcId="{3D722B22-7509-4452-9F6E-7E7393254778}" destId="{61A74029-9815-4347-9A69-454E1DB28301}" srcOrd="2" destOrd="0" presId="urn:microsoft.com/office/officeart/2018/2/layout/IconVerticalSolidList"/>
    <dgm:cxn modelId="{4D53DDEB-67D4-44E9-A20D-46980B70AAEA}" type="presParOf" srcId="{61A74029-9815-4347-9A69-454E1DB28301}" destId="{4A38EE72-14A5-4B2F-BF5C-D32D9C78B323}" srcOrd="0" destOrd="0" presId="urn:microsoft.com/office/officeart/2018/2/layout/IconVerticalSolidList"/>
    <dgm:cxn modelId="{9AE3D92E-1DB8-4A1B-8728-F7F09E891F6D}" type="presParOf" srcId="{61A74029-9815-4347-9A69-454E1DB28301}" destId="{9C39F468-769F-49D1-8238-27992FA6DDEB}" srcOrd="1" destOrd="0" presId="urn:microsoft.com/office/officeart/2018/2/layout/IconVerticalSolidList"/>
    <dgm:cxn modelId="{696FCCD2-D5E3-4861-9CA5-2D6B9E4C0CE1}" type="presParOf" srcId="{61A74029-9815-4347-9A69-454E1DB28301}" destId="{826B9DF3-B069-4C26-A76C-C8BB34293B6C}" srcOrd="2" destOrd="0" presId="urn:microsoft.com/office/officeart/2018/2/layout/IconVerticalSolidList"/>
    <dgm:cxn modelId="{BCED2512-6AAA-48A9-85FC-9F236FE679F9}" type="presParOf" srcId="{61A74029-9815-4347-9A69-454E1DB28301}" destId="{648F8CA5-3A92-4032-ADFF-F04704210454}" srcOrd="3" destOrd="0" presId="urn:microsoft.com/office/officeart/2018/2/layout/IconVerticalSolidList"/>
    <dgm:cxn modelId="{D53B4996-6955-4BC0-80A1-FC396243070E}" type="presParOf" srcId="{3D722B22-7509-4452-9F6E-7E7393254778}" destId="{994FAF7A-4438-4168-82D8-1F58D21AB8A2}" srcOrd="3" destOrd="0" presId="urn:microsoft.com/office/officeart/2018/2/layout/IconVerticalSolidList"/>
    <dgm:cxn modelId="{A4F7567D-6332-406B-803D-CF79D9A7515A}" type="presParOf" srcId="{3D722B22-7509-4452-9F6E-7E7393254778}" destId="{6444CE1A-BD63-44E0-A6FB-B305C80FE753}" srcOrd="4" destOrd="0" presId="urn:microsoft.com/office/officeart/2018/2/layout/IconVerticalSolidList"/>
    <dgm:cxn modelId="{D7037F38-8EFB-4EBB-82A9-1F800A3B2458}" type="presParOf" srcId="{6444CE1A-BD63-44E0-A6FB-B305C80FE753}" destId="{69EC30B8-9328-4A28-967F-70AC4291BCBF}" srcOrd="0" destOrd="0" presId="urn:microsoft.com/office/officeart/2018/2/layout/IconVerticalSolidList"/>
    <dgm:cxn modelId="{EC50880D-9A10-43CC-ABE4-945EFC1E5BF6}" type="presParOf" srcId="{6444CE1A-BD63-44E0-A6FB-B305C80FE753}" destId="{EBCEA0C5-3DA3-4AF3-A5EC-D6F59BCDD79A}" srcOrd="1" destOrd="0" presId="urn:microsoft.com/office/officeart/2018/2/layout/IconVerticalSolidList"/>
    <dgm:cxn modelId="{BEE15317-5551-443E-97D3-42B5F7B9D0AB}" type="presParOf" srcId="{6444CE1A-BD63-44E0-A6FB-B305C80FE753}" destId="{7C8389DE-9CA5-4B7D-B301-997BC017A7A0}" srcOrd="2" destOrd="0" presId="urn:microsoft.com/office/officeart/2018/2/layout/IconVerticalSolidList"/>
    <dgm:cxn modelId="{EF9B64EC-2E65-4226-9ED4-7238AAA175DE}" type="presParOf" srcId="{6444CE1A-BD63-44E0-A6FB-B305C80FE753}" destId="{F81A91C7-0714-4755-A22B-265C25D2F0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A45E1-C4BE-4272-9A8F-7756EBCD9D09}">
      <dsp:nvSpPr>
        <dsp:cNvPr id="0" name=""/>
        <dsp:cNvSpPr/>
      </dsp:nvSpPr>
      <dsp:spPr>
        <a:xfrm>
          <a:off x="0" y="855526"/>
          <a:ext cx="5124159" cy="15794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03D51-CE7F-4B9E-9C75-FBA654821C92}">
      <dsp:nvSpPr>
        <dsp:cNvPr id="0" name=""/>
        <dsp:cNvSpPr/>
      </dsp:nvSpPr>
      <dsp:spPr>
        <a:xfrm>
          <a:off x="477778" y="1210899"/>
          <a:ext cx="868688" cy="868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0845A-54AF-4655-9B87-4F441DF8287D}">
      <dsp:nvSpPr>
        <dsp:cNvPr id="0" name=""/>
        <dsp:cNvSpPr/>
      </dsp:nvSpPr>
      <dsp:spPr>
        <a:xfrm>
          <a:off x="1824245" y="855526"/>
          <a:ext cx="3299913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define a point in an image as being an </a:t>
          </a:r>
          <a:r>
            <a:rPr lang="en-US" sz="1800" b="1" u="sng" kern="1200"/>
            <a:t>edge point</a:t>
          </a:r>
          <a:r>
            <a:rPr lang="en-US" sz="1800" kern="1200"/>
            <a:t> if its 2-D 1</a:t>
          </a:r>
          <a:r>
            <a:rPr lang="en-US" sz="1800" kern="1200" baseline="30000"/>
            <a:t>st</a:t>
          </a:r>
          <a:r>
            <a:rPr lang="en-US" sz="1800" kern="1200"/>
            <a:t> order derivative is greater than a specified threshold.</a:t>
          </a:r>
        </a:p>
      </dsp:txBody>
      <dsp:txXfrm>
        <a:off x="1824245" y="855526"/>
        <a:ext cx="3299913" cy="1579433"/>
      </dsp:txXfrm>
    </dsp:sp>
    <dsp:sp modelId="{9EA6E82A-DE7C-4B97-82E1-6A3123AA8EDA}">
      <dsp:nvSpPr>
        <dsp:cNvPr id="0" name=""/>
        <dsp:cNvSpPr/>
      </dsp:nvSpPr>
      <dsp:spPr>
        <a:xfrm>
          <a:off x="0" y="2829818"/>
          <a:ext cx="5124159" cy="1579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AD7EB-EC98-4BEC-941E-F0194E9BA2A0}">
      <dsp:nvSpPr>
        <dsp:cNvPr id="0" name=""/>
        <dsp:cNvSpPr/>
      </dsp:nvSpPr>
      <dsp:spPr>
        <a:xfrm>
          <a:off x="477778" y="3185191"/>
          <a:ext cx="868688" cy="868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232E1-19BE-49C3-BB6B-F1AECC8D10CD}">
      <dsp:nvSpPr>
        <dsp:cNvPr id="0" name=""/>
        <dsp:cNvSpPr/>
      </dsp:nvSpPr>
      <dsp:spPr>
        <a:xfrm>
          <a:off x="1824245" y="2829818"/>
          <a:ext cx="3299913" cy="1579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57" tIns="167157" rIns="167157" bIns="16715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</a:t>
          </a:r>
          <a:r>
            <a:rPr lang="en-US" sz="1800" b="1" kern="1200"/>
            <a:t>set of such points</a:t>
          </a:r>
          <a:r>
            <a:rPr lang="en-US" sz="1800" kern="1200"/>
            <a:t> that are connected according to a </a:t>
          </a:r>
          <a:r>
            <a:rPr lang="en-US" sz="1800" u="sng" kern="1200"/>
            <a:t>predefined criterion of connectedness</a:t>
          </a:r>
          <a:r>
            <a:rPr lang="en-US" sz="1800" kern="1200"/>
            <a:t> is by definition an </a:t>
          </a:r>
          <a:r>
            <a:rPr lang="en-US" sz="1800" b="1" u="sng" kern="1200"/>
            <a:t>edge</a:t>
          </a:r>
          <a:r>
            <a:rPr lang="en-US" sz="1800" kern="1200"/>
            <a:t>.</a:t>
          </a:r>
        </a:p>
      </dsp:txBody>
      <dsp:txXfrm>
        <a:off x="1824245" y="2829818"/>
        <a:ext cx="3299913" cy="1579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AC7FE-466C-4F74-8AFD-DA97B9FA8450}">
      <dsp:nvSpPr>
        <dsp:cNvPr id="0" name=""/>
        <dsp:cNvSpPr/>
      </dsp:nvSpPr>
      <dsp:spPr>
        <a:xfrm>
          <a:off x="0" y="679184"/>
          <a:ext cx="2165439" cy="13750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56BCA0-26D1-4656-BD93-406EA4C7CA7D}">
      <dsp:nvSpPr>
        <dsp:cNvPr id="0" name=""/>
        <dsp:cNvSpPr/>
      </dsp:nvSpPr>
      <dsp:spPr>
        <a:xfrm>
          <a:off x="240604" y="907758"/>
          <a:ext cx="2165439" cy="137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Often, problems arise in </a:t>
          </a:r>
          <a:r>
            <a:rPr lang="en-IE" sz="1600" b="1" kern="1200"/>
            <a:t>edge detection </a:t>
          </a:r>
          <a:r>
            <a:rPr lang="en-IE" sz="1600" kern="1200"/>
            <a:t>in that there is </a:t>
          </a:r>
          <a:r>
            <a:rPr lang="en-IE" sz="1600" b="1" kern="1200"/>
            <a:t>too much detail</a:t>
          </a:r>
          <a:endParaRPr lang="en-US" sz="1600" kern="1200"/>
        </a:p>
      </dsp:txBody>
      <dsp:txXfrm>
        <a:off x="280878" y="948032"/>
        <a:ext cx="2084891" cy="1294505"/>
      </dsp:txXfrm>
    </dsp:sp>
    <dsp:sp modelId="{AE4C3903-E263-47A0-BB2B-99284E61421D}">
      <dsp:nvSpPr>
        <dsp:cNvPr id="0" name=""/>
        <dsp:cNvSpPr/>
      </dsp:nvSpPr>
      <dsp:spPr>
        <a:xfrm>
          <a:off x="2646647" y="679184"/>
          <a:ext cx="2165439" cy="13750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C04DFF-EDC1-4136-86EC-6D2F2E850DCD}">
      <dsp:nvSpPr>
        <dsp:cNvPr id="0" name=""/>
        <dsp:cNvSpPr/>
      </dsp:nvSpPr>
      <dsp:spPr>
        <a:xfrm>
          <a:off x="2887252" y="907758"/>
          <a:ext cx="2165439" cy="137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For example, the brickwork in the previous example</a:t>
          </a:r>
          <a:endParaRPr lang="en-US" sz="1600" kern="1200"/>
        </a:p>
      </dsp:txBody>
      <dsp:txXfrm>
        <a:off x="2927526" y="948032"/>
        <a:ext cx="2084891" cy="1294505"/>
      </dsp:txXfrm>
    </dsp:sp>
    <dsp:sp modelId="{C67F1085-56CC-4124-A880-55BDDD76DE07}">
      <dsp:nvSpPr>
        <dsp:cNvPr id="0" name=""/>
        <dsp:cNvSpPr/>
      </dsp:nvSpPr>
      <dsp:spPr>
        <a:xfrm>
          <a:off x="5293295" y="679184"/>
          <a:ext cx="2165439" cy="13750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5D4C56-D8B3-4C13-807B-40F92D4C9C27}">
      <dsp:nvSpPr>
        <dsp:cNvPr id="0" name=""/>
        <dsp:cNvSpPr/>
      </dsp:nvSpPr>
      <dsp:spPr>
        <a:xfrm>
          <a:off x="5533899" y="907758"/>
          <a:ext cx="2165439" cy="137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One way to </a:t>
          </a:r>
          <a:r>
            <a:rPr lang="en-IE" sz="1600" b="1" kern="1200"/>
            <a:t>overcome</a:t>
          </a:r>
          <a:r>
            <a:rPr lang="en-IE" sz="1600" kern="1200"/>
            <a:t> </a:t>
          </a:r>
          <a:r>
            <a:rPr lang="en-IE" sz="1600" b="1" kern="1200"/>
            <a:t>this</a:t>
          </a:r>
          <a:r>
            <a:rPr lang="en-IE" sz="1600" kern="1200"/>
            <a:t> is to </a:t>
          </a:r>
          <a:r>
            <a:rPr lang="en-IE" sz="1600" b="1" kern="1200"/>
            <a:t>smooth images</a:t>
          </a:r>
          <a:r>
            <a:rPr lang="en-IE" sz="1600" kern="1200"/>
            <a:t> prior to edge detection</a:t>
          </a:r>
          <a:endParaRPr lang="en-US" sz="1600" kern="1200"/>
        </a:p>
      </dsp:txBody>
      <dsp:txXfrm>
        <a:off x="5574173" y="948032"/>
        <a:ext cx="2084891" cy="1294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9DE8D-E78F-4593-9D56-384C0D0227D2}">
      <dsp:nvSpPr>
        <dsp:cNvPr id="0" name=""/>
        <dsp:cNvSpPr/>
      </dsp:nvSpPr>
      <dsp:spPr>
        <a:xfrm>
          <a:off x="939" y="259484"/>
          <a:ext cx="3298911" cy="2094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D55831-5503-4D6F-92C7-9BAF5204EEF2}">
      <dsp:nvSpPr>
        <dsp:cNvPr id="0" name=""/>
        <dsp:cNvSpPr/>
      </dsp:nvSpPr>
      <dsp:spPr>
        <a:xfrm>
          <a:off x="367485" y="607702"/>
          <a:ext cx="3298911" cy="2094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An approach to handling situations in which single value thresholding will not work is to </a:t>
          </a:r>
          <a:r>
            <a:rPr lang="en-IE" sz="1800" b="1" kern="1200"/>
            <a:t>divide an image into sub images and threshold these individually</a:t>
          </a:r>
          <a:endParaRPr lang="en-US" sz="1800" kern="1200"/>
        </a:p>
      </dsp:txBody>
      <dsp:txXfrm>
        <a:off x="428840" y="669057"/>
        <a:ext cx="3176201" cy="1972098"/>
      </dsp:txXfrm>
    </dsp:sp>
    <dsp:sp modelId="{BB919F9D-F3FF-4447-9EEE-30E614793112}">
      <dsp:nvSpPr>
        <dsp:cNvPr id="0" name=""/>
        <dsp:cNvSpPr/>
      </dsp:nvSpPr>
      <dsp:spPr>
        <a:xfrm>
          <a:off x="4032942" y="259484"/>
          <a:ext cx="3298911" cy="2094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D7AC7-27B8-4722-9ECC-7C4137E6F0F6}">
      <dsp:nvSpPr>
        <dsp:cNvPr id="0" name=""/>
        <dsp:cNvSpPr/>
      </dsp:nvSpPr>
      <dsp:spPr>
        <a:xfrm>
          <a:off x="4399488" y="607702"/>
          <a:ext cx="3298911" cy="2094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800" kern="1200"/>
            <a:t>Since the threshold for each pixel depends on its location within an image this technique is said to be </a:t>
          </a:r>
          <a:r>
            <a:rPr lang="en-IE" sz="1800" i="1" kern="1200"/>
            <a:t>adaptive</a:t>
          </a:r>
          <a:endParaRPr lang="en-US" sz="1800" kern="1200"/>
        </a:p>
      </dsp:txBody>
      <dsp:txXfrm>
        <a:off x="4460843" y="669057"/>
        <a:ext cx="3176201" cy="1972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A1F71-CB88-4FEE-9E51-45E21A287E5D}">
      <dsp:nvSpPr>
        <dsp:cNvPr id="0" name=""/>
        <dsp:cNvSpPr/>
      </dsp:nvSpPr>
      <dsp:spPr>
        <a:xfrm>
          <a:off x="0" y="674"/>
          <a:ext cx="8686800" cy="1578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EC1A0-9A29-47C7-A77C-2BABBEE512C0}">
      <dsp:nvSpPr>
        <dsp:cNvPr id="0" name=""/>
        <dsp:cNvSpPr/>
      </dsp:nvSpPr>
      <dsp:spPr>
        <a:xfrm>
          <a:off x="477358" y="355734"/>
          <a:ext cx="867923" cy="867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65766-4A2F-432E-AA19-1C727CE15755}">
      <dsp:nvSpPr>
        <dsp:cNvPr id="0" name=""/>
        <dsp:cNvSpPr/>
      </dsp:nvSpPr>
      <dsp:spPr>
        <a:xfrm>
          <a:off x="1822639" y="674"/>
          <a:ext cx="6864160" cy="1578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10" tIns="167010" rIns="167010" bIns="1670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In this lecture we have begun looking at segmentation, and in particular edge detection</a:t>
          </a:r>
          <a:endParaRPr lang="en-US" sz="2500" kern="1200"/>
        </a:p>
      </dsp:txBody>
      <dsp:txXfrm>
        <a:off x="1822639" y="674"/>
        <a:ext cx="6864160" cy="1578043"/>
      </dsp:txXfrm>
    </dsp:sp>
    <dsp:sp modelId="{4A38EE72-14A5-4B2F-BF5C-D32D9C78B323}">
      <dsp:nvSpPr>
        <dsp:cNvPr id="0" name=""/>
        <dsp:cNvSpPr/>
      </dsp:nvSpPr>
      <dsp:spPr>
        <a:xfrm>
          <a:off x="0" y="1973228"/>
          <a:ext cx="8686800" cy="1578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9F468-769F-49D1-8238-27992FA6DDEB}">
      <dsp:nvSpPr>
        <dsp:cNvPr id="0" name=""/>
        <dsp:cNvSpPr/>
      </dsp:nvSpPr>
      <dsp:spPr>
        <a:xfrm>
          <a:off x="477358" y="2328288"/>
          <a:ext cx="867923" cy="867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F8CA5-3A92-4032-ADFF-F04704210454}">
      <dsp:nvSpPr>
        <dsp:cNvPr id="0" name=""/>
        <dsp:cNvSpPr/>
      </dsp:nvSpPr>
      <dsp:spPr>
        <a:xfrm>
          <a:off x="1822639" y="1973228"/>
          <a:ext cx="6864160" cy="1578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10" tIns="167010" rIns="167010" bIns="1670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Edge detection is massively important as it is in many cases the first step to object recognition</a:t>
          </a:r>
          <a:endParaRPr lang="en-US" sz="2500" kern="1200"/>
        </a:p>
      </dsp:txBody>
      <dsp:txXfrm>
        <a:off x="1822639" y="1973228"/>
        <a:ext cx="6864160" cy="1578043"/>
      </dsp:txXfrm>
    </dsp:sp>
    <dsp:sp modelId="{69EC30B8-9328-4A28-967F-70AC4291BCBF}">
      <dsp:nvSpPr>
        <dsp:cNvPr id="0" name=""/>
        <dsp:cNvSpPr/>
      </dsp:nvSpPr>
      <dsp:spPr>
        <a:xfrm>
          <a:off x="0" y="3945782"/>
          <a:ext cx="8686800" cy="1578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EA0C5-3DA3-4AF3-A5EC-D6F59BCDD79A}">
      <dsp:nvSpPr>
        <dsp:cNvPr id="0" name=""/>
        <dsp:cNvSpPr/>
      </dsp:nvSpPr>
      <dsp:spPr>
        <a:xfrm>
          <a:off x="477358" y="4300842"/>
          <a:ext cx="867923" cy="867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A91C7-0714-4755-A22B-265C25D2F0C8}">
      <dsp:nvSpPr>
        <dsp:cNvPr id="0" name=""/>
        <dsp:cNvSpPr/>
      </dsp:nvSpPr>
      <dsp:spPr>
        <a:xfrm>
          <a:off x="1822639" y="3945782"/>
          <a:ext cx="6864160" cy="1578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10" tIns="167010" rIns="167010" bIns="1670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We  have also  looked at the very basic type of segmentation i.e.,  Thresholding and what it offers.</a:t>
          </a:r>
          <a:endParaRPr lang="en-US" sz="2500" kern="1200"/>
        </a:p>
      </dsp:txBody>
      <dsp:txXfrm>
        <a:off x="1822639" y="3945782"/>
        <a:ext cx="6864160" cy="1578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505198F-ECCD-4817-8C2F-1A547C93EA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13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E9D1F69-1B96-45F8-A3AA-183D1A6E0A92}" type="slidenum">
              <a:rPr lang="en-US" altLang="ur-PK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ur-PK" sz="1200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ur-PK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60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3C58DF-EF3B-4A1F-95EC-35B33436616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10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602E3-4370-4D04-B9F9-899C468D4CBA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r-PK" altLang="ur-PK" dirty="0"/>
          </a:p>
        </p:txBody>
      </p:sp>
    </p:spTree>
    <p:extLst>
      <p:ext uri="{BB962C8B-B14F-4D97-AF65-F5344CB8AC3E}">
        <p14:creationId xmlns:p14="http://schemas.microsoft.com/office/powerpoint/2010/main" val="154795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55DA89-C9E4-422C-A5F2-EC553C46A7A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5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975B8F-7EB0-4B0C-89E8-1406534371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4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072F8B-F5CD-437B-9E25-426D6163E3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1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60105C-514F-408D-A063-9461C2D7982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9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335AAC-C608-40CD-9A07-C28528254D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11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C4AA5E-3653-49D8-8F82-B45ED5A59D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47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AB175F-9496-4615-9E90-DBA9D93818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9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9B92DC-14BA-418A-8310-B6A8FBBEEE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7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FD7525-C008-41ED-A308-273E97FBD95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30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5FAF3F-B13F-49A5-A479-B0EDCFF514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37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04D8B-A052-49A2-9569-6312F5D309E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189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F6BCE1-C618-419D-915B-D4BB7B3BCE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1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F6BCE1-C618-419D-915B-D4BB7B3BCE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49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1B9ABF-083E-433F-9AEC-0CF4248DE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28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1B9ABF-083E-433F-9AEC-0CF4248DE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98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832249-C029-4379-BD1B-84C18DF46F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82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EA7683-BBB5-4FDD-A137-207920365B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2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A4A761-F156-4080-BAFD-36999FBDDD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91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EC81C6-9855-430B-B88B-7DA8FC9579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80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F2AFB9-6313-4DA9-9E84-D0D084AE2F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59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D6B306-EA92-48E6-8003-C72EE2B2B00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759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48A20D-95C6-401C-8288-99976BAA0E1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04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198F-ECCD-4817-8C2F-1A547C93EA0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4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9F2B14-7110-4A6E-BC07-E10EFD1CA1F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29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85B8C5-5653-4227-9C82-DEB7A55DBEC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041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07577E-1205-4EA9-9A77-A3D637FB049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555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F0690-AEA7-4286-8EDC-FD15E3E849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6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A9E4C-BE11-48F1-A7E7-6C64F085B4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3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6A455-7323-46DC-A9E7-A6554B2EC42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893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2A0875-E3EA-4CB3-9DA0-D32F64F5424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6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BDFE14-5E72-4A87-A41F-B413A98FFA0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48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39D231-A4DC-4B08-B4A5-4CEAA04CB1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196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DEA1F8-DB3B-4CEA-A8AA-144C991FC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7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1D0B7B-07B8-4AE0-8C27-8D9E4C9E47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7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BFDC43-FB9E-4EE9-96AD-089062FCC4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70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F4D0FE-0F60-49CB-93B0-5EACAB29075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1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527ED2-E61D-4AE8-AAE2-7FB0BA896F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21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4EAD69-6914-408F-AC4D-6DCDF683E1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5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0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2853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872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914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9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41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3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8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6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1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6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8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wmf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6D356F1A-690D-401E-8CF3-E4686CDF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443" name="Group 18442">
            <a:extLst>
              <a:ext uri="{FF2B5EF4-FFF2-40B4-BE49-F238E27FC236}">
                <a16:creationId xmlns:a16="http://schemas.microsoft.com/office/drawing/2014/main" id="{F398A7BA-9279-4363-9D59-238782AB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3190" y="228600"/>
            <a:ext cx="2138628" cy="6638625"/>
            <a:chOff x="2487613" y="285750"/>
            <a:chExt cx="2428875" cy="5654676"/>
          </a:xfrm>
        </p:grpSpPr>
        <p:sp>
          <p:nvSpPr>
            <p:cNvPr id="18444" name="Freeform 11">
              <a:extLst>
                <a:ext uri="{FF2B5EF4-FFF2-40B4-BE49-F238E27FC236}">
                  <a16:creationId xmlns:a16="http://schemas.microsoft.com/office/drawing/2014/main" id="{8ACCBEEF-7085-4833-8335-E4613C0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5" name="Freeform 12">
              <a:extLst>
                <a:ext uri="{FF2B5EF4-FFF2-40B4-BE49-F238E27FC236}">
                  <a16:creationId xmlns:a16="http://schemas.microsoft.com/office/drawing/2014/main" id="{B39C0EC5-6C91-409A-AB3F-D66AF23E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6" name="Freeform 13">
              <a:extLst>
                <a:ext uri="{FF2B5EF4-FFF2-40B4-BE49-F238E27FC236}">
                  <a16:creationId xmlns:a16="http://schemas.microsoft.com/office/drawing/2014/main" id="{4D4A9340-30CF-474C-AC93-3E9048DFE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7" name="Freeform 14">
              <a:extLst>
                <a:ext uri="{FF2B5EF4-FFF2-40B4-BE49-F238E27FC236}">
                  <a16:creationId xmlns:a16="http://schemas.microsoft.com/office/drawing/2014/main" id="{C2D90565-D660-46B2-B574-5A6E37C8B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8" name="Freeform 15">
              <a:extLst>
                <a:ext uri="{FF2B5EF4-FFF2-40B4-BE49-F238E27FC236}">
                  <a16:creationId xmlns:a16="http://schemas.microsoft.com/office/drawing/2014/main" id="{4ADDF1F8-3D32-49F9-8A53-B01C2D92C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49" name="Freeform 16">
              <a:extLst>
                <a:ext uri="{FF2B5EF4-FFF2-40B4-BE49-F238E27FC236}">
                  <a16:creationId xmlns:a16="http://schemas.microsoft.com/office/drawing/2014/main" id="{DD712377-DF82-454C-8AF4-CA681129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0" name="Freeform 17">
              <a:extLst>
                <a:ext uri="{FF2B5EF4-FFF2-40B4-BE49-F238E27FC236}">
                  <a16:creationId xmlns:a16="http://schemas.microsoft.com/office/drawing/2014/main" id="{694E1871-CC0E-4704-902D-A324F58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1" name="Freeform 18">
              <a:extLst>
                <a:ext uri="{FF2B5EF4-FFF2-40B4-BE49-F238E27FC236}">
                  <a16:creationId xmlns:a16="http://schemas.microsoft.com/office/drawing/2014/main" id="{6CEE1CA2-8DDF-468B-B5E5-B584B84B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2" name="Freeform 19">
              <a:extLst>
                <a:ext uri="{FF2B5EF4-FFF2-40B4-BE49-F238E27FC236}">
                  <a16:creationId xmlns:a16="http://schemas.microsoft.com/office/drawing/2014/main" id="{AAA4172B-3921-482A-ABEF-E70C9242A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3" name="Freeform 20">
              <a:extLst>
                <a:ext uri="{FF2B5EF4-FFF2-40B4-BE49-F238E27FC236}">
                  <a16:creationId xmlns:a16="http://schemas.microsoft.com/office/drawing/2014/main" id="{6D277B64-E367-442D-B59F-993A4585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4" name="Freeform 21">
              <a:extLst>
                <a:ext uri="{FF2B5EF4-FFF2-40B4-BE49-F238E27FC236}">
                  <a16:creationId xmlns:a16="http://schemas.microsoft.com/office/drawing/2014/main" id="{B4BA4199-8677-44FF-BD30-63130A0F5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455" name="Freeform 22">
              <a:extLst>
                <a:ext uri="{FF2B5EF4-FFF2-40B4-BE49-F238E27FC236}">
                  <a16:creationId xmlns:a16="http://schemas.microsoft.com/office/drawing/2014/main" id="{A890CEB5-09DD-4185-9405-A39BA6405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457" name="Group 18456">
            <a:extLst>
              <a:ext uri="{FF2B5EF4-FFF2-40B4-BE49-F238E27FC236}">
                <a16:creationId xmlns:a16="http://schemas.microsoft.com/office/drawing/2014/main" id="{3B88DAD3-AF6F-4D6C-8512-7239A69A4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3616" y="-786"/>
            <a:ext cx="1767505" cy="6854040"/>
            <a:chOff x="6627813" y="194833"/>
            <a:chExt cx="1952625" cy="5678918"/>
          </a:xfrm>
        </p:grpSpPr>
        <p:sp>
          <p:nvSpPr>
            <p:cNvPr id="18458" name="Freeform 27">
              <a:extLst>
                <a:ext uri="{FF2B5EF4-FFF2-40B4-BE49-F238E27FC236}">
                  <a16:creationId xmlns:a16="http://schemas.microsoft.com/office/drawing/2014/main" id="{1BA39A29-3A4E-4822-A540-9AD6ACCB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59" name="Freeform 28">
              <a:extLst>
                <a:ext uri="{FF2B5EF4-FFF2-40B4-BE49-F238E27FC236}">
                  <a16:creationId xmlns:a16="http://schemas.microsoft.com/office/drawing/2014/main" id="{B2ACACE6-15B3-4FAF-AA08-E1006B3FD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0" name="Freeform 29">
              <a:extLst>
                <a:ext uri="{FF2B5EF4-FFF2-40B4-BE49-F238E27FC236}">
                  <a16:creationId xmlns:a16="http://schemas.microsoft.com/office/drawing/2014/main" id="{1F9A4D9A-69F4-4FEC-B0DE-DD76F476E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1" name="Freeform 30">
              <a:extLst>
                <a:ext uri="{FF2B5EF4-FFF2-40B4-BE49-F238E27FC236}">
                  <a16:creationId xmlns:a16="http://schemas.microsoft.com/office/drawing/2014/main" id="{E92DC9B5-F16D-4C41-824C-822DE7AA0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2" name="Freeform 31">
              <a:extLst>
                <a:ext uri="{FF2B5EF4-FFF2-40B4-BE49-F238E27FC236}">
                  <a16:creationId xmlns:a16="http://schemas.microsoft.com/office/drawing/2014/main" id="{E737D559-8865-4000-A777-792FF675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3" name="Freeform 32">
              <a:extLst>
                <a:ext uri="{FF2B5EF4-FFF2-40B4-BE49-F238E27FC236}">
                  <a16:creationId xmlns:a16="http://schemas.microsoft.com/office/drawing/2014/main" id="{B1C2147A-442E-40A4-8A97-FF053B9D2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4" name="Freeform 33">
              <a:extLst>
                <a:ext uri="{FF2B5EF4-FFF2-40B4-BE49-F238E27FC236}">
                  <a16:creationId xmlns:a16="http://schemas.microsoft.com/office/drawing/2014/main" id="{B138F17C-6D47-4F1B-BE44-4A47FBCF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5" name="Freeform 34">
              <a:extLst>
                <a:ext uri="{FF2B5EF4-FFF2-40B4-BE49-F238E27FC236}">
                  <a16:creationId xmlns:a16="http://schemas.microsoft.com/office/drawing/2014/main" id="{1BCD5498-C801-426F-9CDD-B84178E7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6" name="Freeform 35">
              <a:extLst>
                <a:ext uri="{FF2B5EF4-FFF2-40B4-BE49-F238E27FC236}">
                  <a16:creationId xmlns:a16="http://schemas.microsoft.com/office/drawing/2014/main" id="{6DB0639C-39E0-4218-B7D1-0408D870F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7" name="Freeform 36">
              <a:extLst>
                <a:ext uri="{FF2B5EF4-FFF2-40B4-BE49-F238E27FC236}">
                  <a16:creationId xmlns:a16="http://schemas.microsoft.com/office/drawing/2014/main" id="{72715634-CCEA-4B5D-94D7-E2C090EA1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8" name="Freeform 37">
              <a:extLst>
                <a:ext uri="{FF2B5EF4-FFF2-40B4-BE49-F238E27FC236}">
                  <a16:creationId xmlns:a16="http://schemas.microsoft.com/office/drawing/2014/main" id="{6BE08C78-1349-4408-8CE2-ED20F3244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69" name="Freeform 38">
              <a:extLst>
                <a:ext uri="{FF2B5EF4-FFF2-40B4-BE49-F238E27FC236}">
                  <a16:creationId xmlns:a16="http://schemas.microsoft.com/office/drawing/2014/main" id="{642D5BF8-EF6C-43FC-947B-69868821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68799" y="2514600"/>
            <a:ext cx="4260851" cy="226278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3800" b="1">
                <a:ea typeface="ＭＳ Ｐゴシック"/>
                <a:cs typeface="Tahoma"/>
              </a:rPr>
              <a:t>Image Segmentation:</a:t>
            </a:r>
            <a:br>
              <a:rPr lang="en-IE" sz="3800" b="1">
                <a:ea typeface="ＭＳ Ｐゴシック"/>
                <a:cs typeface="Tahoma"/>
              </a:rPr>
            </a:br>
            <a:r>
              <a:rPr lang="en-IE" sz="3800" b="1">
                <a:ea typeface="ＭＳ Ｐゴシック"/>
                <a:cs typeface="Tahoma"/>
              </a:rPr>
              <a:t>Point, Line and Edge Detection</a:t>
            </a:r>
            <a:endParaRPr lang="en-US" altLang="ur-PK" sz="3800">
              <a:ea typeface="ＭＳ Ｐゴシック" panose="020B0600070205080204" pitchFamily="34" charset="-128"/>
              <a:cs typeface="Tahoma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68799" y="4777379"/>
            <a:ext cx="4260851" cy="1126283"/>
          </a:xfrm>
        </p:spPr>
        <p:txBody>
          <a:bodyPr>
            <a:normAutofit/>
          </a:bodyPr>
          <a:lstStyle/>
          <a:p>
            <a:r>
              <a:rPr lang="en-IE"/>
              <a:t>CS4055 Digital Image Processing</a:t>
            </a:r>
          </a:p>
        </p:txBody>
      </p:sp>
      <p:sp>
        <p:nvSpPr>
          <p:cNvPr id="18471" name="Rectangle 18470">
            <a:extLst>
              <a:ext uri="{FF2B5EF4-FFF2-40B4-BE49-F238E27FC236}">
                <a16:creationId xmlns:a16="http://schemas.microsoft.com/office/drawing/2014/main" id="{8841A10E-0F0E-4596-8888-870D7092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199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73" name="Freeform 33">
            <a:extLst>
              <a:ext uri="{FF2B5EF4-FFF2-40B4-BE49-F238E27FC236}">
                <a16:creationId xmlns:a16="http://schemas.microsoft.com/office/drawing/2014/main" id="{29B1E55C-E51F-4093-A2A8-137C3E90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43199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8437" name="Picture 18436" descr="A picture of an electromagnetic radiation">
            <a:extLst>
              <a:ext uri="{FF2B5EF4-FFF2-40B4-BE49-F238E27FC236}">
                <a16:creationId xmlns:a16="http://schemas.microsoft.com/office/drawing/2014/main" id="{7012D2D7-8060-545A-31CE-967A89E3D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98" r="36752" b="-4"/>
          <a:stretch/>
        </p:blipFill>
        <p:spPr>
          <a:xfrm>
            <a:off x="-1987" y="10"/>
            <a:ext cx="27607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843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/>
              <a:t>An edge is a set of </a:t>
            </a:r>
            <a:r>
              <a:rPr lang="en-IE" b="1" dirty="0"/>
              <a:t>connected pixels that lie on the boundary </a:t>
            </a:r>
            <a:r>
              <a:rPr lang="en-IE" dirty="0"/>
              <a:t>between two regions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0"/>
          <a:stretch>
            <a:fillRect/>
          </a:stretch>
        </p:blipFill>
        <p:spPr bwMode="auto">
          <a:xfrm>
            <a:off x="827088" y="2386013"/>
            <a:ext cx="7450137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Rectangle 224264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944919" y="3101093"/>
            <a:ext cx="1840539" cy="3029344"/>
          </a:xfrm>
        </p:spPr>
        <p:txBody>
          <a:bodyPr>
            <a:normAutofit/>
          </a:bodyPr>
          <a:lstStyle/>
          <a:p>
            <a:r>
              <a:rPr lang="en-US" altLang="zh-TW" sz="2800">
                <a:solidFill>
                  <a:schemeClr val="bg1"/>
                </a:solidFill>
              </a:rPr>
              <a:t>Edge Point</a:t>
            </a:r>
          </a:p>
        </p:txBody>
      </p:sp>
      <p:sp>
        <p:nvSpPr>
          <p:cNvPr id="224267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224269" name="Rectangle 224268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4261" name="Rectangle 3">
            <a:extLst>
              <a:ext uri="{FF2B5EF4-FFF2-40B4-BE49-F238E27FC236}">
                <a16:creationId xmlns:a16="http://schemas.microsoft.com/office/drawing/2014/main" id="{95249B19-1CD3-4BA3-E11C-46FF873BA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25455"/>
              </p:ext>
            </p:extLst>
          </p:nvPr>
        </p:nvGraphicFramePr>
        <p:xfrm>
          <a:off x="3534858" y="641551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397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Edges &amp; Derivatives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55602" y="1333500"/>
            <a:ext cx="8229600" cy="5524500"/>
          </a:xfrm>
        </p:spPr>
        <p:txBody>
          <a:bodyPr/>
          <a:lstStyle/>
          <a:p>
            <a:pPr marL="0" indent="0" eaLnBrk="1" hangingPunct="1"/>
            <a:r>
              <a:rPr lang="en-IE" dirty="0"/>
              <a:t>We have already spoken</a:t>
            </a:r>
            <a:br>
              <a:rPr lang="en-IE" dirty="0"/>
            </a:br>
            <a:r>
              <a:rPr lang="en-IE" dirty="0"/>
              <a:t>about how derivatives </a:t>
            </a:r>
            <a:br>
              <a:rPr lang="en-IE" dirty="0"/>
            </a:br>
            <a:r>
              <a:rPr lang="en-IE" dirty="0"/>
              <a:t>are used to find </a:t>
            </a:r>
            <a:br>
              <a:rPr lang="en-IE" dirty="0"/>
            </a:br>
            <a:r>
              <a:rPr lang="en-IE" dirty="0"/>
              <a:t>discontinuities</a:t>
            </a:r>
          </a:p>
          <a:p>
            <a:pPr marL="0" indent="0" eaLnBrk="1" hangingPunct="1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derivative tells us </a:t>
            </a:r>
            <a:br>
              <a:rPr lang="en-IE" dirty="0"/>
            </a:br>
            <a:r>
              <a:rPr lang="en-IE" dirty="0"/>
              <a:t>where an edge is</a:t>
            </a:r>
          </a:p>
          <a:p>
            <a:pPr marL="0" indent="0" eaLnBrk="1" hangingPunct="1"/>
            <a:r>
              <a:rPr lang="en-IE" dirty="0"/>
              <a:t>2</a:t>
            </a:r>
            <a:r>
              <a:rPr lang="en-IE" baseline="30000" dirty="0"/>
              <a:t>nd</a:t>
            </a:r>
            <a:r>
              <a:rPr lang="en-IE" dirty="0"/>
              <a:t> derivative </a:t>
            </a:r>
          </a:p>
          <a:p>
            <a:pPr marL="0" indent="0" eaLnBrk="1" hangingPunct="1"/>
            <a:r>
              <a:rPr lang="en-IE" dirty="0"/>
              <a:t>show double </a:t>
            </a:r>
          </a:p>
          <a:p>
            <a:pPr marL="0" indent="0" eaLnBrk="1" hangingPunct="1"/>
            <a:r>
              <a:rPr lang="en-IE" dirty="0"/>
              <a:t>response with thin</a:t>
            </a:r>
          </a:p>
          <a:p>
            <a:pPr marL="0" indent="0" eaLnBrk="1" hangingPunct="1"/>
            <a:r>
              <a:rPr lang="en-IE" dirty="0"/>
              <a:t>edges</a:t>
            </a:r>
          </a:p>
        </p:txBody>
      </p:sp>
      <p:grpSp>
        <p:nvGrpSpPr>
          <p:cNvPr id="34821" name="Group 11"/>
          <p:cNvGrpSpPr>
            <a:grpSpLocks/>
          </p:cNvGrpSpPr>
          <p:nvPr/>
        </p:nvGrpSpPr>
        <p:grpSpPr bwMode="auto">
          <a:xfrm>
            <a:off x="3905250" y="1338263"/>
            <a:ext cx="5149850" cy="5476875"/>
            <a:chOff x="2379" y="843"/>
            <a:chExt cx="3244" cy="3450"/>
          </a:xfrm>
        </p:grpSpPr>
        <p:pic>
          <p:nvPicPr>
            <p:cNvPr id="3482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83"/>
            <a:stretch>
              <a:fillRect/>
            </a:stretch>
          </p:blipFill>
          <p:spPr bwMode="auto">
            <a:xfrm>
              <a:off x="4030" y="843"/>
              <a:ext cx="1593" cy="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3" name="Line 9"/>
            <p:cNvSpPr>
              <a:spLocks noChangeShapeType="1"/>
            </p:cNvSpPr>
            <p:nvPr/>
          </p:nvSpPr>
          <p:spPr bwMode="auto">
            <a:xfrm flipV="1">
              <a:off x="3210" y="868"/>
              <a:ext cx="0" cy="18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24" name="Line 10"/>
            <p:cNvSpPr>
              <a:spLocks noChangeShapeType="1"/>
            </p:cNvSpPr>
            <p:nvPr/>
          </p:nvSpPr>
          <p:spPr bwMode="auto">
            <a:xfrm flipH="1">
              <a:off x="3198" y="877"/>
              <a:ext cx="16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3482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0" t="3595" r="42720" b="49710"/>
            <a:stretch>
              <a:fillRect/>
            </a:stretch>
          </p:blipFill>
          <p:spPr bwMode="auto">
            <a:xfrm>
              <a:off x="2379" y="2594"/>
              <a:ext cx="1682" cy="1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Common Edge Detectors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/>
              <a:t>Given a 3*3 region of an image the following edge detection filters can be used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2" t="24760" r="8441" b="55154"/>
          <a:stretch>
            <a:fillRect/>
          </a:stretch>
        </p:blipFill>
        <p:spPr bwMode="auto">
          <a:xfrm>
            <a:off x="950913" y="4899025"/>
            <a:ext cx="3000375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6" t="44249"/>
          <a:stretch>
            <a:fillRect/>
          </a:stretch>
        </p:blipFill>
        <p:spPr bwMode="auto">
          <a:xfrm>
            <a:off x="4586288" y="2403475"/>
            <a:ext cx="40005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2" r="8441" b="75386"/>
          <a:stretch>
            <a:fillRect/>
          </a:stretch>
        </p:blipFill>
        <p:spPr bwMode="auto">
          <a:xfrm>
            <a:off x="1141413" y="2473325"/>
            <a:ext cx="2620962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 Example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/>
          <a:stretch>
            <a:fillRect/>
          </a:stretch>
        </p:blipFill>
        <p:spPr bwMode="auto">
          <a:xfrm>
            <a:off x="1243013" y="1584325"/>
            <a:ext cx="66278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8"/>
          <p:cNvSpPr txBox="1">
            <a:spLocks noChangeArrowheads="1"/>
          </p:cNvSpPr>
          <p:nvPr/>
        </p:nvSpPr>
        <p:spPr bwMode="auto">
          <a:xfrm>
            <a:off x="2014538" y="1293813"/>
            <a:ext cx="1670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Original Image</a:t>
            </a:r>
          </a:p>
        </p:txBody>
      </p:sp>
      <p:sp>
        <p:nvSpPr>
          <p:cNvPr id="40966" name="Text Box 9"/>
          <p:cNvSpPr txBox="1">
            <a:spLocks noChangeArrowheads="1"/>
          </p:cNvSpPr>
          <p:nvPr/>
        </p:nvSpPr>
        <p:spPr bwMode="auto">
          <a:xfrm>
            <a:off x="4514850" y="1298575"/>
            <a:ext cx="339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Horizontal Gradient Component</a:t>
            </a:r>
          </a:p>
        </p:txBody>
      </p:sp>
      <p:sp>
        <p:nvSpPr>
          <p:cNvPr id="40967" name="Text Box 10"/>
          <p:cNvSpPr txBox="1">
            <a:spLocks noChangeArrowheads="1"/>
          </p:cNvSpPr>
          <p:nvPr/>
        </p:nvSpPr>
        <p:spPr bwMode="auto">
          <a:xfrm>
            <a:off x="1289050" y="6477000"/>
            <a:ext cx="313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Vertical Gradient Component</a:t>
            </a:r>
          </a:p>
        </p:txBody>
      </p: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4929188" y="6491288"/>
            <a:ext cx="2520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Combined Edge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 Example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r="39772" b="50897"/>
          <a:stretch>
            <a:fillRect/>
          </a:stretch>
        </p:blipFill>
        <p:spPr bwMode="auto">
          <a:xfrm>
            <a:off x="765175" y="1290638"/>
            <a:ext cx="7610475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 Example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1" r="159" b="50897"/>
          <a:stretch>
            <a:fillRect/>
          </a:stretch>
        </p:blipFill>
        <p:spPr bwMode="auto">
          <a:xfrm>
            <a:off x="900113" y="1327150"/>
            <a:ext cx="73723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 Example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t="50221" r="39772" b="990"/>
          <a:stretch>
            <a:fillRect/>
          </a:stretch>
        </p:blipFill>
        <p:spPr bwMode="auto">
          <a:xfrm>
            <a:off x="765175" y="1363663"/>
            <a:ext cx="7610475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Edge Detection Example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1" t="50221" r="159" b="800"/>
          <a:stretch>
            <a:fillRect/>
          </a:stretch>
        </p:blipFill>
        <p:spPr bwMode="auto">
          <a:xfrm>
            <a:off x="900113" y="1344613"/>
            <a:ext cx="7372350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Derivatives &amp; Noise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/>
              <a:t>Derivative based edge detectors are extremely sensitive to noise</a:t>
            </a:r>
          </a:p>
          <a:p>
            <a:pPr marL="0" indent="0" eaLnBrk="1" hangingPunct="1"/>
            <a:r>
              <a:rPr lang="en-IE"/>
              <a:t>We need to keep this in mind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70"/>
          <a:stretch>
            <a:fillRect/>
          </a:stretch>
        </p:blipFill>
        <p:spPr bwMode="auto">
          <a:xfrm>
            <a:off x="457200" y="3249613"/>
            <a:ext cx="426243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9"/>
          <a:stretch>
            <a:fillRect/>
          </a:stretch>
        </p:blipFill>
        <p:spPr bwMode="auto">
          <a:xfrm>
            <a:off x="4829175" y="3251200"/>
            <a:ext cx="426402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38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3" name="Rectangle 16392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395" name="Group 16394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80072" y="228600"/>
            <a:ext cx="2138628" cy="6638625"/>
            <a:chOff x="2487613" y="285750"/>
            <a:chExt cx="2428875" cy="5654676"/>
          </a:xfrm>
        </p:grpSpPr>
        <p:sp>
          <p:nvSpPr>
            <p:cNvPr id="16396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7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8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399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0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1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2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3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4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5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6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407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6409" name="Group 16408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0794" y="-786"/>
            <a:ext cx="1767505" cy="6854040"/>
            <a:chOff x="6627813" y="194833"/>
            <a:chExt cx="1952625" cy="5678918"/>
          </a:xfrm>
        </p:grpSpPr>
        <p:sp>
          <p:nvSpPr>
            <p:cNvPr id="16410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1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2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3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4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5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6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7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8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19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0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21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640" y="624110"/>
            <a:ext cx="5133819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/>
              <a:t>Contents</a:t>
            </a:r>
            <a:endParaRPr lang="en-US"/>
          </a:p>
        </p:txBody>
      </p:sp>
      <p:sp>
        <p:nvSpPr>
          <p:cNvPr id="16423" name="Rectangle 16422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724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25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037240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6389" name="Picture 16388">
            <a:extLst>
              <a:ext uri="{FF2B5EF4-FFF2-40B4-BE49-F238E27FC236}">
                <a16:creationId xmlns:a16="http://schemas.microsoft.com/office/drawing/2014/main" id="{87060672-8043-948F-33DC-87DE8D5B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5" r="63144" b="-3"/>
          <a:stretch/>
        </p:blipFill>
        <p:spPr>
          <a:xfrm>
            <a:off x="20" y="1730"/>
            <a:ext cx="2040388" cy="6858000"/>
          </a:xfrm>
          <a:prstGeom prst="rect">
            <a:avLst/>
          </a:prstGeom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92500" y="2133600"/>
            <a:ext cx="5135958" cy="3777622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IE" dirty="0"/>
              <a:t>So far we have been considering image processing techniques used to transform images for </a:t>
            </a:r>
            <a:r>
              <a:rPr lang="en-IE" b="1" dirty="0"/>
              <a:t>human interpretation</a:t>
            </a:r>
          </a:p>
          <a:p>
            <a:pPr marL="0" indent="0" eaLnBrk="1" hangingPunct="1"/>
            <a:r>
              <a:rPr lang="en-IE" dirty="0"/>
              <a:t>Today we will begin looking at automated image analysis by examining the thorny issue of </a:t>
            </a:r>
            <a:r>
              <a:rPr lang="en-IE" b="1" dirty="0"/>
              <a:t>image segmentation</a:t>
            </a:r>
            <a:r>
              <a:rPr lang="en-IE" dirty="0"/>
              <a:t>:</a:t>
            </a:r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The segmentation problem</a:t>
            </a:r>
          </a:p>
          <a:p>
            <a:pPr lvl="1" eaLnBrk="1" hangingPunct="1"/>
            <a:r>
              <a:rPr lang="en-IE" dirty="0">
                <a:ea typeface="ＭＳ Ｐゴシック" panose="020B0600070205080204" pitchFamily="34" charset="-128"/>
              </a:rPr>
              <a:t>Finding </a:t>
            </a:r>
            <a:r>
              <a:rPr lang="en-IE" b="1" dirty="0">
                <a:ea typeface="ＭＳ Ｐゴシック" panose="020B0600070205080204" pitchFamily="34" charset="-128"/>
              </a:rPr>
              <a:t>points</a:t>
            </a:r>
            <a:r>
              <a:rPr lang="en-IE" dirty="0">
                <a:ea typeface="ＭＳ Ｐゴシック" panose="020B0600070205080204" pitchFamily="34" charset="-128"/>
              </a:rPr>
              <a:t>, </a:t>
            </a:r>
            <a:r>
              <a:rPr lang="en-IE" b="1" dirty="0">
                <a:ea typeface="ＭＳ Ｐゴシック" panose="020B0600070205080204" pitchFamily="34" charset="-128"/>
              </a:rPr>
              <a:t>lines</a:t>
            </a:r>
            <a:r>
              <a:rPr lang="en-IE" dirty="0">
                <a:ea typeface="ＭＳ Ｐゴシック" panose="020B0600070205080204" pitchFamily="34" charset="-128"/>
              </a:rPr>
              <a:t> and </a:t>
            </a:r>
            <a:r>
              <a:rPr lang="en-IE" b="1" dirty="0">
                <a:ea typeface="ＭＳ Ｐゴシック" panose="020B0600070205080204" pitchFamily="34" charset="-128"/>
              </a:rPr>
              <a:t>edges</a:t>
            </a:r>
            <a:endParaRPr lang="en-US" b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09" name="Rectangle 5120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11" name="Rectangle 5121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543" y="624110"/>
            <a:ext cx="7037556" cy="1280890"/>
          </a:xfrm>
        </p:spPr>
        <p:txBody>
          <a:bodyPr>
            <a:normAutofit/>
          </a:bodyPr>
          <a:lstStyle/>
          <a:p>
            <a:pPr eaLnBrk="1" hangingPunct="1"/>
            <a:r>
              <a:rPr lang="en-IE">
                <a:solidFill>
                  <a:schemeClr val="bg1"/>
                </a:solidFill>
              </a:rPr>
              <a:t>Edge Detection Problems</a:t>
            </a:r>
          </a:p>
        </p:txBody>
      </p:sp>
      <p:sp>
        <p:nvSpPr>
          <p:cNvPr id="5121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1205" name="Rectangle 3">
            <a:extLst>
              <a:ext uri="{FF2B5EF4-FFF2-40B4-BE49-F238E27FC236}">
                <a16:creationId xmlns:a16="http://schemas.microsoft.com/office/drawing/2014/main" id="{1A7CA8AF-83DF-ECDA-3600-382AA8D71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969421"/>
              </p:ext>
            </p:extLst>
          </p:nvPr>
        </p:nvGraphicFramePr>
        <p:xfrm>
          <a:off x="720759" y="2930805"/>
          <a:ext cx="7699339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77" name="Group 52276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52238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39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0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1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2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3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4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5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6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7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8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249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2278" name="Group 52277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2252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3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4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5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6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7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8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59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60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61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62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263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2279" name="Rectangle 52278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280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2281" name="Rectangle 52280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82" name="Rectangle 52281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226" name="Rectangle 8"/>
          <p:cNvSpPr>
            <a:spLocks noGrp="1" noChangeArrowheads="1"/>
          </p:cNvSpPr>
          <p:nvPr>
            <p:ph type="title"/>
          </p:nvPr>
        </p:nvSpPr>
        <p:spPr>
          <a:xfrm>
            <a:off x="1382543" y="624110"/>
            <a:ext cx="703755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Edge Detection Example With Smoothing</a:t>
            </a:r>
          </a:p>
        </p:txBody>
      </p:sp>
      <p:sp>
        <p:nvSpPr>
          <p:cNvPr id="5228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7"/>
          <a:stretch>
            <a:fillRect/>
          </a:stretch>
        </p:blipFill>
        <p:spPr bwMode="auto">
          <a:xfrm>
            <a:off x="2789428" y="3079539"/>
            <a:ext cx="3551860" cy="266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9"/>
          <p:cNvSpPr txBox="1">
            <a:spLocks noChangeArrowheads="1"/>
          </p:cNvSpPr>
          <p:nvPr/>
        </p:nvSpPr>
        <p:spPr bwMode="auto">
          <a:xfrm>
            <a:off x="3211967" y="2930805"/>
            <a:ext cx="974947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84632" eaLnBrk="1" hangingPunct="1">
              <a:spcAft>
                <a:spcPts val="600"/>
              </a:spcAft>
              <a:defRPr/>
            </a:pPr>
            <a:r>
              <a:rPr lang="en-IE" sz="954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Original Image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0" name="Text Box 10"/>
          <p:cNvSpPr txBox="1">
            <a:spLocks noChangeArrowheads="1"/>
          </p:cNvSpPr>
          <p:nvPr/>
        </p:nvSpPr>
        <p:spPr bwMode="auto">
          <a:xfrm>
            <a:off x="4542963" y="2933340"/>
            <a:ext cx="1891865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84632" eaLnBrk="1" hangingPunct="1">
              <a:spcAft>
                <a:spcPts val="600"/>
              </a:spcAft>
              <a:defRPr/>
            </a:pPr>
            <a:r>
              <a:rPr lang="en-IE" sz="954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Horizontal Gradient Component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1" name="Text Box 11"/>
          <p:cNvSpPr txBox="1">
            <a:spLocks noChangeArrowheads="1"/>
          </p:cNvSpPr>
          <p:nvPr/>
        </p:nvSpPr>
        <p:spPr bwMode="auto">
          <a:xfrm>
            <a:off x="2825766" y="5689982"/>
            <a:ext cx="1750800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84632" eaLnBrk="1" hangingPunct="1">
              <a:spcAft>
                <a:spcPts val="600"/>
              </a:spcAft>
              <a:defRPr/>
            </a:pPr>
            <a:r>
              <a:rPr lang="en-IE" sz="954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Vertical Gradient Component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32" name="Text Box 12"/>
          <p:cNvSpPr txBox="1">
            <a:spLocks noChangeArrowheads="1"/>
          </p:cNvSpPr>
          <p:nvPr/>
        </p:nvSpPr>
        <p:spPr bwMode="auto">
          <a:xfrm>
            <a:off x="4763529" y="5697588"/>
            <a:ext cx="1428596" cy="23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84632" eaLnBrk="1" hangingPunct="1">
              <a:spcAft>
                <a:spcPts val="600"/>
              </a:spcAft>
              <a:defRPr/>
            </a:pPr>
            <a:r>
              <a:rPr lang="en-IE" sz="954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Combined Edge Image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81" name="Rectangle 5428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3" y="3979877"/>
            <a:ext cx="6683766" cy="778589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IE" sz="2400"/>
              <a:t>Laplacian Edge Detection</a:t>
            </a:r>
          </a:p>
        </p:txBody>
      </p:sp>
      <p:sp>
        <p:nvSpPr>
          <p:cNvPr id="54283" name="Rectangle 5428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3"/>
          <a:stretch>
            <a:fillRect/>
          </a:stretch>
        </p:blipFill>
        <p:spPr bwMode="auto">
          <a:xfrm>
            <a:off x="1935599" y="615880"/>
            <a:ext cx="6486896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941909" y="4845585"/>
            <a:ext cx="6686550" cy="12808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IE" sz="1400"/>
              <a:t>We encountered the 2</a:t>
            </a:r>
            <a:r>
              <a:rPr lang="en-IE" sz="1400" baseline="30000"/>
              <a:t>nd</a:t>
            </a:r>
            <a:r>
              <a:rPr lang="en-IE" sz="1400"/>
              <a:t>-order derivative based Laplacian filter already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sz="1400"/>
              <a:t>The Laplacian is typically not used by itself as it is too sensitive to noise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sz="1400"/>
              <a:t>Usually used for edge detection the Laplacian is combined with a smoothing Gaussian filter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Laplacian Of Gaussian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962701" y="1160985"/>
            <a:ext cx="7749184" cy="1598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buNone/>
            </a:pPr>
            <a:r>
              <a:rPr lang="en-IE" sz="2800" dirty="0"/>
              <a:t>The Laplacian of Gaussian (or Mexican hat) filter uses the Gaussian for noise removal and the Laplacian for edge detection</a:t>
            </a:r>
            <a:endParaRPr lang="en-US"/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A8B295C7-91F8-4AAB-A285-40C63538D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175" y="2757488"/>
          <a:ext cx="5322888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29000" imgH="2641320" progId="Equation.3">
                  <p:embed/>
                </p:oleObj>
              </mc:Choice>
              <mc:Fallback>
                <p:oleObj name="Equation" r:id="rId3" imgW="3429000" imgH="2641320" progId="Equation.3">
                  <p:embed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A8B295C7-91F8-4AAB-A285-40C63538D479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2757488"/>
                        <a:ext cx="5322888" cy="410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A6B416-583E-4DEA-A991-550342D291D6}"/>
              </a:ext>
            </a:extLst>
          </p:cNvPr>
          <p:cNvSpPr txBox="1"/>
          <p:nvPr/>
        </p:nvSpPr>
        <p:spPr>
          <a:xfrm>
            <a:off x="2834637" y="2818788"/>
            <a:ext cx="23422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Gaussian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6C1CC-6D93-4181-916F-439BFFE0F782}"/>
              </a:ext>
            </a:extLst>
          </p:cNvPr>
          <p:cNvSpPr txBox="1"/>
          <p:nvPr/>
        </p:nvSpPr>
        <p:spPr>
          <a:xfrm>
            <a:off x="3999908" y="3379152"/>
            <a:ext cx="320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Laplacian of Gaussian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9CBAF-2B68-4820-AA2A-1B2EBE21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6" t="58350" r="24519" b="8548"/>
          <a:stretch>
            <a:fillRect/>
          </a:stretch>
        </p:blipFill>
        <p:spPr bwMode="auto">
          <a:xfrm>
            <a:off x="6343555" y="3636426"/>
            <a:ext cx="2574949" cy="259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251881-F030-4A66-A601-25F7C6E5D314}"/>
              </a:ext>
            </a:extLst>
          </p:cNvPr>
          <p:cNvSpPr txBox="1"/>
          <p:nvPr/>
        </p:nvSpPr>
        <p:spPr>
          <a:xfrm>
            <a:off x="6319223" y="6182402"/>
            <a:ext cx="307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Digital approximation of </a:t>
            </a:r>
            <a:r>
              <a:rPr kumimoji="0" lang="en-I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LoG</a:t>
            </a:r>
            <a:endParaRPr kumimoji="0" lang="en-IE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729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75" name="Group 56374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5632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3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4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6389" name="Group 56388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634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4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5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5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5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5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5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6391" name="Rectangle 56390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393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6394" name="Rectangle 56393">
            <a:extLst>
              <a:ext uri="{FF2B5EF4-FFF2-40B4-BE49-F238E27FC236}">
                <a16:creationId xmlns:a16="http://schemas.microsoft.com/office/drawing/2014/main" id="{818F2374-3748-4C79-88A1-6C18A6417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362" name="Group 56361">
            <a:extLst>
              <a:ext uri="{FF2B5EF4-FFF2-40B4-BE49-F238E27FC236}">
                <a16:creationId xmlns:a16="http://schemas.microsoft.com/office/drawing/2014/main" id="{920E5001-0309-4FB1-8691-EF57C3C3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56363" name="Freeform 11">
              <a:extLst>
                <a:ext uri="{FF2B5EF4-FFF2-40B4-BE49-F238E27FC236}">
                  <a16:creationId xmlns:a16="http://schemas.microsoft.com/office/drawing/2014/main" id="{BDF95FB9-C251-4D29-BBE2-714AD29C4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4" name="Freeform 12">
              <a:extLst>
                <a:ext uri="{FF2B5EF4-FFF2-40B4-BE49-F238E27FC236}">
                  <a16:creationId xmlns:a16="http://schemas.microsoft.com/office/drawing/2014/main" id="{95D1A94D-2841-4A75-9906-6A1C98C9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5" name="Freeform 13">
              <a:extLst>
                <a:ext uri="{FF2B5EF4-FFF2-40B4-BE49-F238E27FC236}">
                  <a16:creationId xmlns:a16="http://schemas.microsoft.com/office/drawing/2014/main" id="{BFA6B578-B0A9-49F5-B6D8-6734E0FC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6" name="Freeform 14">
              <a:extLst>
                <a:ext uri="{FF2B5EF4-FFF2-40B4-BE49-F238E27FC236}">
                  <a16:creationId xmlns:a16="http://schemas.microsoft.com/office/drawing/2014/main" id="{42DBF6C1-9F9B-4D17-8E11-5D32E6F3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7" name="Freeform 15">
              <a:extLst>
                <a:ext uri="{FF2B5EF4-FFF2-40B4-BE49-F238E27FC236}">
                  <a16:creationId xmlns:a16="http://schemas.microsoft.com/office/drawing/2014/main" id="{20E36A36-EA76-4391-BBCA-32A4C6E38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8" name="Freeform 16">
              <a:extLst>
                <a:ext uri="{FF2B5EF4-FFF2-40B4-BE49-F238E27FC236}">
                  <a16:creationId xmlns:a16="http://schemas.microsoft.com/office/drawing/2014/main" id="{62A93E4D-AC37-4E0F-9489-07877083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69" name="Freeform 17">
              <a:extLst>
                <a:ext uri="{FF2B5EF4-FFF2-40B4-BE49-F238E27FC236}">
                  <a16:creationId xmlns:a16="http://schemas.microsoft.com/office/drawing/2014/main" id="{F4A959CB-A689-4DAF-BDBC-E1AE9983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70" name="Freeform 18">
              <a:extLst>
                <a:ext uri="{FF2B5EF4-FFF2-40B4-BE49-F238E27FC236}">
                  <a16:creationId xmlns:a16="http://schemas.microsoft.com/office/drawing/2014/main" id="{EF043801-E597-420D-BE4D-A87BE0E82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71" name="Freeform 19">
              <a:extLst>
                <a:ext uri="{FF2B5EF4-FFF2-40B4-BE49-F238E27FC236}">
                  <a16:creationId xmlns:a16="http://schemas.microsoft.com/office/drawing/2014/main" id="{37BC1C18-9801-45F3-852F-7121548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72" name="Freeform 20">
              <a:extLst>
                <a:ext uri="{FF2B5EF4-FFF2-40B4-BE49-F238E27FC236}">
                  <a16:creationId xmlns:a16="http://schemas.microsoft.com/office/drawing/2014/main" id="{3C3C206E-1BCA-4964-AA53-93B0A4F23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73" name="Freeform 21">
              <a:extLst>
                <a:ext uri="{FF2B5EF4-FFF2-40B4-BE49-F238E27FC236}">
                  <a16:creationId xmlns:a16="http://schemas.microsoft.com/office/drawing/2014/main" id="{95CF0A33-36A2-4952-8CBB-8D167E53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374" name="Freeform 22">
              <a:extLst>
                <a:ext uri="{FF2B5EF4-FFF2-40B4-BE49-F238E27FC236}">
                  <a16:creationId xmlns:a16="http://schemas.microsoft.com/office/drawing/2014/main" id="{DE9E531A-DFEE-4557-B69B-FECEA8403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6376" name="Group 56375">
            <a:extLst>
              <a:ext uri="{FF2B5EF4-FFF2-40B4-BE49-F238E27FC236}">
                <a16:creationId xmlns:a16="http://schemas.microsoft.com/office/drawing/2014/main" id="{A4EBA3BA-A453-48A2-98AB-DF33F9FF6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6377" name="Freeform 27">
              <a:extLst>
                <a:ext uri="{FF2B5EF4-FFF2-40B4-BE49-F238E27FC236}">
                  <a16:creationId xmlns:a16="http://schemas.microsoft.com/office/drawing/2014/main" id="{931D9F45-F120-4EB4-8DF3-85CC5DAA5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78" name="Freeform 28">
              <a:extLst>
                <a:ext uri="{FF2B5EF4-FFF2-40B4-BE49-F238E27FC236}">
                  <a16:creationId xmlns:a16="http://schemas.microsoft.com/office/drawing/2014/main" id="{74DCE197-0775-4E72-BE5F-024C4CD27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79" name="Freeform 29">
              <a:extLst>
                <a:ext uri="{FF2B5EF4-FFF2-40B4-BE49-F238E27FC236}">
                  <a16:creationId xmlns:a16="http://schemas.microsoft.com/office/drawing/2014/main" id="{F10B1797-D51C-445E-A976-0EED5B0E4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0" name="Freeform 30">
              <a:extLst>
                <a:ext uri="{FF2B5EF4-FFF2-40B4-BE49-F238E27FC236}">
                  <a16:creationId xmlns:a16="http://schemas.microsoft.com/office/drawing/2014/main" id="{C6BECD9F-EFAC-446D-BDED-4203FB6AE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1" name="Freeform 31">
              <a:extLst>
                <a:ext uri="{FF2B5EF4-FFF2-40B4-BE49-F238E27FC236}">
                  <a16:creationId xmlns:a16="http://schemas.microsoft.com/office/drawing/2014/main" id="{49697FAD-D6FB-47D9-ACB3-52E12ABA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2" name="Freeform 32">
              <a:extLst>
                <a:ext uri="{FF2B5EF4-FFF2-40B4-BE49-F238E27FC236}">
                  <a16:creationId xmlns:a16="http://schemas.microsoft.com/office/drawing/2014/main" id="{F832FED6-5104-42C3-8ED2-D4D98947D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3" name="Freeform 33">
              <a:extLst>
                <a:ext uri="{FF2B5EF4-FFF2-40B4-BE49-F238E27FC236}">
                  <a16:creationId xmlns:a16="http://schemas.microsoft.com/office/drawing/2014/main" id="{A8E7BBC4-CDB9-4075-B3E9-F4D29065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4" name="Freeform 34">
              <a:extLst>
                <a:ext uri="{FF2B5EF4-FFF2-40B4-BE49-F238E27FC236}">
                  <a16:creationId xmlns:a16="http://schemas.microsoft.com/office/drawing/2014/main" id="{C04CF24C-4C37-4227-8176-45E814CF7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5" name="Freeform 35">
              <a:extLst>
                <a:ext uri="{FF2B5EF4-FFF2-40B4-BE49-F238E27FC236}">
                  <a16:creationId xmlns:a16="http://schemas.microsoft.com/office/drawing/2014/main" id="{428A7905-4F2E-414E-823A-95D47DA8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6" name="Freeform 36">
              <a:extLst>
                <a:ext uri="{FF2B5EF4-FFF2-40B4-BE49-F238E27FC236}">
                  <a16:creationId xmlns:a16="http://schemas.microsoft.com/office/drawing/2014/main" id="{BCEA7074-F816-4D2F-8787-0F09A99B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7" name="Freeform 37">
              <a:extLst>
                <a:ext uri="{FF2B5EF4-FFF2-40B4-BE49-F238E27FC236}">
                  <a16:creationId xmlns:a16="http://schemas.microsoft.com/office/drawing/2014/main" id="{FC896ECA-F8DD-4599-8597-68FE05089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388" name="Freeform 38">
              <a:extLst>
                <a:ext uri="{FF2B5EF4-FFF2-40B4-BE49-F238E27FC236}">
                  <a16:creationId xmlns:a16="http://schemas.microsoft.com/office/drawing/2014/main" id="{FFF3F729-4DBB-4646-B708-D731E63B6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6390" name="Rectangle 56389">
            <a:extLst>
              <a:ext uri="{FF2B5EF4-FFF2-40B4-BE49-F238E27FC236}">
                <a16:creationId xmlns:a16="http://schemas.microsoft.com/office/drawing/2014/main" id="{696D3F72-8C35-4823-B4C2-EA22DEB78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392" name="Freeform 33">
            <a:extLst>
              <a:ext uri="{FF2B5EF4-FFF2-40B4-BE49-F238E27FC236}">
                <a16:creationId xmlns:a16="http://schemas.microsoft.com/office/drawing/2014/main" id="{BA7E4741-64AE-4E47-91DE-32CFD0FFE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939979" y="1831933"/>
            <a:ext cx="2627703" cy="510805"/>
          </a:xfrm>
        </p:spPr>
        <p:txBody>
          <a:bodyPr/>
          <a:lstStyle/>
          <a:p>
            <a:pPr defTabSz="178308"/>
            <a:r>
              <a:rPr lang="en-IE" sz="1404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Laplacian Of Gaussian</a:t>
            </a:r>
            <a:endParaRPr lang="en-IE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5346580" y="2114830"/>
            <a:ext cx="3281878" cy="455446"/>
          </a:xfrm>
        </p:spPr>
        <p:txBody>
          <a:bodyPr/>
          <a:lstStyle/>
          <a:p>
            <a:pPr marL="0" indent="0" defTabSz="178308">
              <a:spcBef>
                <a:spcPts val="390"/>
              </a:spcBef>
            </a:pPr>
            <a:r>
              <a:rPr lang="en-IE" sz="70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Laplacian of Gaussian (or Mexican hat) filter’s shape in 2D and 3D is given below:</a:t>
            </a:r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929B3-2041-4F52-BC28-CDDD1B593629}"/>
              </a:ext>
            </a:extLst>
          </p:cNvPr>
          <p:cNvSpPr txBox="1"/>
          <p:nvPr/>
        </p:nvSpPr>
        <p:spPr>
          <a:xfrm>
            <a:off x="1941909" y="2647009"/>
            <a:ext cx="402688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6616">
              <a:spcAft>
                <a:spcPts val="600"/>
              </a:spcAft>
              <a:defRPr/>
            </a:pPr>
            <a:r>
              <a:rPr lang="en-IE" sz="702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2D view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08E46-B3A0-44D1-A98E-514DFC444191}"/>
              </a:ext>
            </a:extLst>
          </p:cNvPr>
          <p:cNvSpPr txBox="1"/>
          <p:nvPr/>
        </p:nvSpPr>
        <p:spPr>
          <a:xfrm>
            <a:off x="1941909" y="1663635"/>
            <a:ext cx="423839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6616">
              <a:spcAft>
                <a:spcPts val="600"/>
              </a:spcAft>
              <a:defRPr/>
            </a:pPr>
            <a:r>
              <a:rPr lang="en-IE" sz="702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3D view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81" y="1322219"/>
            <a:ext cx="2209431" cy="176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D929B3-2041-4F52-BC28-CDDD1B593629}"/>
              </a:ext>
            </a:extLst>
          </p:cNvPr>
          <p:cNvSpPr txBox="1"/>
          <p:nvPr/>
        </p:nvSpPr>
        <p:spPr>
          <a:xfrm>
            <a:off x="4553465" y="1663635"/>
            <a:ext cx="571517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6616">
              <a:spcAft>
                <a:spcPts val="600"/>
              </a:spcAft>
              <a:defRPr/>
            </a:pPr>
            <a:r>
              <a:rPr lang="en-IE" sz="702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Energy Function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929B3-2041-4F52-BC28-CDDD1B593629}"/>
              </a:ext>
            </a:extLst>
          </p:cNvPr>
          <p:cNvSpPr txBox="1"/>
          <p:nvPr/>
        </p:nvSpPr>
        <p:spPr>
          <a:xfrm>
            <a:off x="4572258" y="2519306"/>
            <a:ext cx="651528" cy="416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6616">
              <a:spcAft>
                <a:spcPts val="600"/>
              </a:spcAft>
              <a:defRPr/>
            </a:pPr>
            <a:r>
              <a:rPr lang="en-IE" sz="702" kern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Digital Approximation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7" name="Group 58376">
            <a:extLst>
              <a:ext uri="{FF2B5EF4-FFF2-40B4-BE49-F238E27FC236}">
                <a16:creationId xmlns:a16="http://schemas.microsoft.com/office/drawing/2014/main" id="{65B378DD-3302-4E46-B933-A3A4720E2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58381" name="Freeform 11">
              <a:extLst>
                <a:ext uri="{FF2B5EF4-FFF2-40B4-BE49-F238E27FC236}">
                  <a16:creationId xmlns:a16="http://schemas.microsoft.com/office/drawing/2014/main" id="{DFCBBDC3-1668-4E92-88DB-9D5F622F3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78" name="Freeform 12">
              <a:extLst>
                <a:ext uri="{FF2B5EF4-FFF2-40B4-BE49-F238E27FC236}">
                  <a16:creationId xmlns:a16="http://schemas.microsoft.com/office/drawing/2014/main" id="{31F8CDD4-C1DD-481E-AE1A-CECF28784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83" name="Freeform 13">
              <a:extLst>
                <a:ext uri="{FF2B5EF4-FFF2-40B4-BE49-F238E27FC236}">
                  <a16:creationId xmlns:a16="http://schemas.microsoft.com/office/drawing/2014/main" id="{EECE6682-CC9D-4055-B817-C485C0706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79" name="Freeform 14">
              <a:extLst>
                <a:ext uri="{FF2B5EF4-FFF2-40B4-BE49-F238E27FC236}">
                  <a16:creationId xmlns:a16="http://schemas.microsoft.com/office/drawing/2014/main" id="{270E295D-337F-4604-BA41-8AF78AB4B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85" name="Freeform 15">
              <a:extLst>
                <a:ext uri="{FF2B5EF4-FFF2-40B4-BE49-F238E27FC236}">
                  <a16:creationId xmlns:a16="http://schemas.microsoft.com/office/drawing/2014/main" id="{205B2E94-9D47-4E73-B43F-8C5DB94CC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93" name="Freeform 16">
              <a:extLst>
                <a:ext uri="{FF2B5EF4-FFF2-40B4-BE49-F238E27FC236}">
                  <a16:creationId xmlns:a16="http://schemas.microsoft.com/office/drawing/2014/main" id="{525A065C-3663-45A6-B19B-D4A4525C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87" name="Freeform 17">
              <a:extLst>
                <a:ext uri="{FF2B5EF4-FFF2-40B4-BE49-F238E27FC236}">
                  <a16:creationId xmlns:a16="http://schemas.microsoft.com/office/drawing/2014/main" id="{B2453C32-1BD0-4AD5-9A40-A76B6027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407" name="Freeform 18">
              <a:extLst>
                <a:ext uri="{FF2B5EF4-FFF2-40B4-BE49-F238E27FC236}">
                  <a16:creationId xmlns:a16="http://schemas.microsoft.com/office/drawing/2014/main" id="{09A9F5DF-D82E-49E5-B7B1-9CF50291A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89" name="Freeform 19">
              <a:extLst>
                <a:ext uri="{FF2B5EF4-FFF2-40B4-BE49-F238E27FC236}">
                  <a16:creationId xmlns:a16="http://schemas.microsoft.com/office/drawing/2014/main" id="{F4E5C9FC-074A-4B8D-A737-4877EC56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409" name="Freeform 20">
              <a:extLst>
                <a:ext uri="{FF2B5EF4-FFF2-40B4-BE49-F238E27FC236}">
                  <a16:creationId xmlns:a16="http://schemas.microsoft.com/office/drawing/2014/main" id="{CEEA9B79-734E-412B-AC12-F59A37CBE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391" name="Freeform 21">
              <a:extLst>
                <a:ext uri="{FF2B5EF4-FFF2-40B4-BE49-F238E27FC236}">
                  <a16:creationId xmlns:a16="http://schemas.microsoft.com/office/drawing/2014/main" id="{6680E6FE-1392-4677-96BA-2015ED508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411" name="Freeform 22">
              <a:extLst>
                <a:ext uri="{FF2B5EF4-FFF2-40B4-BE49-F238E27FC236}">
                  <a16:creationId xmlns:a16="http://schemas.microsoft.com/office/drawing/2014/main" id="{5A089533-9FE1-4EAC-90AA-A6E0423D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8413" name="Group 58412">
            <a:extLst>
              <a:ext uri="{FF2B5EF4-FFF2-40B4-BE49-F238E27FC236}">
                <a16:creationId xmlns:a16="http://schemas.microsoft.com/office/drawing/2014/main" id="{B96A5ECF-03BC-41D7-9EF2-7C9F3EBD4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8395" name="Freeform 27">
              <a:extLst>
                <a:ext uri="{FF2B5EF4-FFF2-40B4-BE49-F238E27FC236}">
                  <a16:creationId xmlns:a16="http://schemas.microsoft.com/office/drawing/2014/main" id="{17FD984D-FF88-4F1E-A057-F87EDFB0E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396" name="Freeform 28">
              <a:extLst>
                <a:ext uri="{FF2B5EF4-FFF2-40B4-BE49-F238E27FC236}">
                  <a16:creationId xmlns:a16="http://schemas.microsoft.com/office/drawing/2014/main" id="{14512BF1-B700-4263-A407-558870DC9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397" name="Freeform 29">
              <a:extLst>
                <a:ext uri="{FF2B5EF4-FFF2-40B4-BE49-F238E27FC236}">
                  <a16:creationId xmlns:a16="http://schemas.microsoft.com/office/drawing/2014/main" id="{14B7DA2B-C0FD-4B76-9DE8-57B21AD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398" name="Freeform 30">
              <a:extLst>
                <a:ext uri="{FF2B5EF4-FFF2-40B4-BE49-F238E27FC236}">
                  <a16:creationId xmlns:a16="http://schemas.microsoft.com/office/drawing/2014/main" id="{3D539ACC-402B-41D7-AB55-2CA6D4AFB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399" name="Freeform 31">
              <a:extLst>
                <a:ext uri="{FF2B5EF4-FFF2-40B4-BE49-F238E27FC236}">
                  <a16:creationId xmlns:a16="http://schemas.microsoft.com/office/drawing/2014/main" id="{29ABEBE4-C03A-4F8B-9552-BE7B0756E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0" name="Freeform 32">
              <a:extLst>
                <a:ext uri="{FF2B5EF4-FFF2-40B4-BE49-F238E27FC236}">
                  <a16:creationId xmlns:a16="http://schemas.microsoft.com/office/drawing/2014/main" id="{06F8AB47-16A6-4ACC-A359-8D11B80BA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1" name="Freeform 33">
              <a:extLst>
                <a:ext uri="{FF2B5EF4-FFF2-40B4-BE49-F238E27FC236}">
                  <a16:creationId xmlns:a16="http://schemas.microsoft.com/office/drawing/2014/main" id="{E4EC0B00-F7F3-4124-988D-8D9355A7A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2" name="Freeform 34">
              <a:extLst>
                <a:ext uri="{FF2B5EF4-FFF2-40B4-BE49-F238E27FC236}">
                  <a16:creationId xmlns:a16="http://schemas.microsoft.com/office/drawing/2014/main" id="{9E168AD9-9552-4A31-A112-B9CBDC27B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3" name="Freeform 35">
              <a:extLst>
                <a:ext uri="{FF2B5EF4-FFF2-40B4-BE49-F238E27FC236}">
                  <a16:creationId xmlns:a16="http://schemas.microsoft.com/office/drawing/2014/main" id="{1239135D-B71A-4C3E-B5AF-69B712798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4" name="Freeform 36">
              <a:extLst>
                <a:ext uri="{FF2B5EF4-FFF2-40B4-BE49-F238E27FC236}">
                  <a16:creationId xmlns:a16="http://schemas.microsoft.com/office/drawing/2014/main" id="{FD1D2D40-4C02-4265-A8E1-99128A70E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5" name="Freeform 37">
              <a:extLst>
                <a:ext uri="{FF2B5EF4-FFF2-40B4-BE49-F238E27FC236}">
                  <a16:creationId xmlns:a16="http://schemas.microsoft.com/office/drawing/2014/main" id="{76630F5F-FA2F-49F1-8E43-2FCE32862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406" name="Freeform 38">
              <a:extLst>
                <a:ext uri="{FF2B5EF4-FFF2-40B4-BE49-F238E27FC236}">
                  <a16:creationId xmlns:a16="http://schemas.microsoft.com/office/drawing/2014/main" id="{086AF07B-F818-436B-ACB1-79BC976AF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8408" name="Rectangle 58407">
            <a:extLst>
              <a:ext uri="{FF2B5EF4-FFF2-40B4-BE49-F238E27FC236}">
                <a16:creationId xmlns:a16="http://schemas.microsoft.com/office/drawing/2014/main" id="{32414B5A-E45A-41FB-B0D4-F2041B8E6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410" name="Freeform 6">
            <a:extLst>
              <a:ext uri="{FF2B5EF4-FFF2-40B4-BE49-F238E27FC236}">
                <a16:creationId xmlns:a16="http://schemas.microsoft.com/office/drawing/2014/main" id="{F76C9549-7E7D-41F7-9905-8211744E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8412" name="Rectangle 58411">
            <a:extLst>
              <a:ext uri="{FF2B5EF4-FFF2-40B4-BE49-F238E27FC236}">
                <a16:creationId xmlns:a16="http://schemas.microsoft.com/office/drawing/2014/main" id="{A421E125-BDF1-428F-B8C9-8C8809406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8414" name="Rectangle 58413">
            <a:extLst>
              <a:ext uri="{FF2B5EF4-FFF2-40B4-BE49-F238E27FC236}">
                <a16:creationId xmlns:a16="http://schemas.microsoft.com/office/drawing/2014/main" id="{FD0BB6EB-5D62-4451-9AF0-6C5726A8B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416" name="Rectangle 58415">
            <a:extLst>
              <a:ext uri="{FF2B5EF4-FFF2-40B4-BE49-F238E27FC236}">
                <a16:creationId xmlns:a16="http://schemas.microsoft.com/office/drawing/2014/main" id="{CA66514A-13FC-483A-834F-CE8AB1853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5209" y="1795849"/>
            <a:ext cx="2834152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solidFill>
                  <a:srgbClr val="FEFFFF"/>
                </a:solidFill>
              </a:rPr>
              <a:t>Laplacian Of Gaussian Example</a:t>
            </a:r>
          </a:p>
        </p:txBody>
      </p:sp>
      <p:pic>
        <p:nvPicPr>
          <p:cNvPr id="583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4922" b="-9"/>
          <a:stretch/>
        </p:blipFill>
        <p:spPr bwMode="auto">
          <a:xfrm>
            <a:off x="3479799" y="10"/>
            <a:ext cx="2841245" cy="342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" r="5220"/>
          <a:stretch/>
        </p:blipFill>
        <p:spPr bwMode="auto">
          <a:xfrm>
            <a:off x="6317615" y="3428998"/>
            <a:ext cx="2826385" cy="34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4936" b="1"/>
          <a:stretch/>
        </p:blipFill>
        <p:spPr bwMode="auto">
          <a:xfrm>
            <a:off x="3479799" y="3428998"/>
            <a:ext cx="2841245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18" name="Freeform 5">
            <a:extLst>
              <a:ext uri="{FF2B5EF4-FFF2-40B4-BE49-F238E27FC236}">
                <a16:creationId xmlns:a16="http://schemas.microsoft.com/office/drawing/2014/main" id="{39607CBF-A173-4176-8B6F-7A4910FCD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r="5336" b="1"/>
          <a:stretch/>
        </p:blipFill>
        <p:spPr bwMode="auto">
          <a:xfrm>
            <a:off x="6329045" y="4"/>
            <a:ext cx="2814955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420" name="Straight Connector 58419">
            <a:extLst>
              <a:ext uri="{FF2B5EF4-FFF2-40B4-BE49-F238E27FC236}">
                <a16:creationId xmlns:a16="http://schemas.microsoft.com/office/drawing/2014/main" id="{89879286-640E-4054-8E8E-837CE1C7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5328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22" name="Straight Connector 58421">
            <a:extLst>
              <a:ext uri="{FF2B5EF4-FFF2-40B4-BE49-F238E27FC236}">
                <a16:creationId xmlns:a16="http://schemas.microsoft.com/office/drawing/2014/main" id="{48EAF1DD-7117-4759-9AA5-092ECF35E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72728" y="3429000"/>
            <a:ext cx="5664708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E" sz="2800"/>
              <a:t>Laplacian Of Gaussian Example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pPr marL="0" indent="0" eaLnBrk="1" hangingPunct="1"/>
            <a:endParaRPr lang="en-IE" sz="1400">
              <a:solidFill>
                <a:schemeClr val="tx1"/>
              </a:solidFill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7752" b="-12"/>
          <a:stretch/>
        </p:blipFill>
        <p:spPr bwMode="auto">
          <a:xfrm>
            <a:off x="4579999" y="623190"/>
            <a:ext cx="1985268" cy="25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7752" b="-12"/>
          <a:stretch/>
        </p:blipFill>
        <p:spPr bwMode="auto">
          <a:xfrm>
            <a:off x="6672389" y="623190"/>
            <a:ext cx="1985268" cy="25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7752" b="-12"/>
          <a:stretch/>
        </p:blipFill>
        <p:spPr bwMode="auto">
          <a:xfrm>
            <a:off x="4579999" y="3328978"/>
            <a:ext cx="1985268" cy="25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7752" b="-12"/>
          <a:stretch/>
        </p:blipFill>
        <p:spPr bwMode="auto">
          <a:xfrm>
            <a:off x="6672389" y="3328978"/>
            <a:ext cx="1985268" cy="25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34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Thresholding</a:t>
            </a: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Thresholding is usually the first step in any segmentation approach</a:t>
            </a:r>
          </a:p>
          <a:p>
            <a:r>
              <a:rPr lang="en-IE"/>
              <a:t>We have talked about simple single value thresholding already</a:t>
            </a:r>
          </a:p>
          <a:p>
            <a:r>
              <a:rPr lang="en-IE"/>
              <a:t>Single value thresholding can be given mathematically as follows:</a:t>
            </a:r>
            <a:endParaRPr lang="en-US"/>
          </a:p>
        </p:txBody>
      </p:sp>
      <p:graphicFrame>
        <p:nvGraphicFramePr>
          <p:cNvPr id="157700" name="Object 4"/>
          <p:cNvGraphicFramePr>
            <a:graphicFrameLocks noChangeAspect="1"/>
          </p:cNvGraphicFramePr>
          <p:nvPr/>
        </p:nvGraphicFramePr>
        <p:xfrm>
          <a:off x="973138" y="4648200"/>
          <a:ext cx="5368925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25400" imgH="457200" progId="Equation.3">
                  <p:embed/>
                </p:oleObj>
              </mc:Choice>
              <mc:Fallback>
                <p:oleObj name="Equation" r:id="rId3" imgW="1625400" imgH="457200" progId="Equation.3">
                  <p:embed/>
                  <p:pic>
                    <p:nvPicPr>
                      <p:cNvPr id="157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4648200"/>
                        <a:ext cx="5368925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730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Thresholding Example</a:t>
            </a: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962701" y="1508855"/>
            <a:ext cx="7848575" cy="810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E" dirty="0"/>
              <a:t>Imagine a poker playing robot that needs to visually interpret the cards in its hand</a:t>
            </a:r>
            <a:endParaRPr lang="en-US" dirty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62255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62255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7" name="Text Box 9"/>
          <p:cNvSpPr txBox="1">
            <a:spLocks noChangeArrowheads="1"/>
          </p:cNvSpPr>
          <p:nvPr/>
        </p:nvSpPr>
        <p:spPr bwMode="auto">
          <a:xfrm>
            <a:off x="1593850" y="5722938"/>
            <a:ext cx="167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Original Image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5688013" y="5722938"/>
            <a:ext cx="215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Thresholded Image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4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But Be Careful</a:t>
            </a:r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1367365" y="1530153"/>
            <a:ext cx="6293812" cy="739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E" dirty="0"/>
              <a:t>If you get the threshold wrong the results can be disastrous</a:t>
            </a:r>
            <a:endParaRPr lang="en-US" dirty="0"/>
          </a:p>
        </p:txBody>
      </p:sp>
      <p:pic>
        <p:nvPicPr>
          <p:cNvPr id="146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617788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616200"/>
            <a:ext cx="3648075" cy="293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442" name="Text Box 10"/>
          <p:cNvSpPr txBox="1">
            <a:spLocks noChangeArrowheads="1"/>
          </p:cNvSpPr>
          <p:nvPr/>
        </p:nvSpPr>
        <p:spPr bwMode="auto">
          <a:xfrm>
            <a:off x="1365250" y="5722938"/>
            <a:ext cx="213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Threshold Too Low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5616575" y="5722938"/>
            <a:ext cx="219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Threshold Too High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1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The Segmentation Problem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/>
              <a:t>Segmentation attempts to partition the pixels of an image into groups that strongly correlate with the objects in an image</a:t>
            </a:r>
          </a:p>
          <a:p>
            <a:pPr marL="0" indent="0" eaLnBrk="1" hangingPunct="1"/>
            <a:r>
              <a:rPr lang="en-IE"/>
              <a:t>Typically the first step in any automated computer vision application</a:t>
            </a:r>
            <a:endParaRPr lang="en-US"/>
          </a:p>
        </p:txBody>
      </p:sp>
      <p:pic>
        <p:nvPicPr>
          <p:cNvPr id="184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076700"/>
            <a:ext cx="3067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7" name="Group 18"/>
          <p:cNvGrpSpPr>
            <a:grpSpLocks/>
          </p:cNvGrpSpPr>
          <p:nvPr/>
        </p:nvGrpSpPr>
        <p:grpSpPr bwMode="auto">
          <a:xfrm>
            <a:off x="5497513" y="4078288"/>
            <a:ext cx="3067050" cy="2476500"/>
            <a:chOff x="3463" y="2578"/>
            <a:chExt cx="1932" cy="1560"/>
          </a:xfrm>
        </p:grpSpPr>
        <p:pic>
          <p:nvPicPr>
            <p:cNvPr id="1843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" y="2578"/>
              <a:ext cx="1932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0" name="Rectangle 17"/>
            <p:cNvSpPr>
              <a:spLocks noChangeArrowheads="1"/>
            </p:cNvSpPr>
            <p:nvPr/>
          </p:nvSpPr>
          <p:spPr bwMode="auto">
            <a:xfrm>
              <a:off x="3484" y="2720"/>
              <a:ext cx="1884" cy="13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1" name="Oval 9"/>
            <p:cNvSpPr>
              <a:spLocks noChangeArrowheads="1"/>
            </p:cNvSpPr>
            <p:nvPr/>
          </p:nvSpPr>
          <p:spPr bwMode="auto">
            <a:xfrm>
              <a:off x="3876" y="2812"/>
              <a:ext cx="328" cy="3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2" name="Oval 10"/>
            <p:cNvSpPr>
              <a:spLocks noChangeArrowheads="1"/>
            </p:cNvSpPr>
            <p:nvPr/>
          </p:nvSpPr>
          <p:spPr bwMode="auto">
            <a:xfrm>
              <a:off x="3948" y="3292"/>
              <a:ext cx="224" cy="2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3648" y="3532"/>
              <a:ext cx="336" cy="336"/>
            </a:xfrm>
            <a:prstGeom prst="ellipse">
              <a:avLst/>
            </a:prstGeom>
            <a:solidFill>
              <a:srgbClr val="F6A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4" name="Oval 12"/>
            <p:cNvSpPr>
              <a:spLocks noChangeArrowheads="1"/>
            </p:cNvSpPr>
            <p:nvPr/>
          </p:nvSpPr>
          <p:spPr bwMode="auto">
            <a:xfrm>
              <a:off x="4140" y="3604"/>
              <a:ext cx="344" cy="3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5" name="Oval 13"/>
            <p:cNvSpPr>
              <a:spLocks noChangeArrowheads="1"/>
            </p:cNvSpPr>
            <p:nvPr/>
          </p:nvSpPr>
          <p:spPr bwMode="auto">
            <a:xfrm>
              <a:off x="4824" y="3116"/>
              <a:ext cx="332" cy="332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6" name="Oval 14"/>
            <p:cNvSpPr>
              <a:spLocks noChangeArrowheads="1"/>
            </p:cNvSpPr>
            <p:nvPr/>
          </p:nvSpPr>
          <p:spPr bwMode="auto">
            <a:xfrm>
              <a:off x="4392" y="3180"/>
              <a:ext cx="284" cy="284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7" name="Oval 15"/>
            <p:cNvSpPr>
              <a:spLocks noChangeArrowheads="1"/>
            </p:cNvSpPr>
            <p:nvPr/>
          </p:nvSpPr>
          <p:spPr bwMode="auto">
            <a:xfrm>
              <a:off x="4524" y="2796"/>
              <a:ext cx="276" cy="2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48" name="Oval 16"/>
            <p:cNvSpPr>
              <a:spLocks noChangeArrowheads="1"/>
            </p:cNvSpPr>
            <p:nvPr/>
          </p:nvSpPr>
          <p:spPr bwMode="auto">
            <a:xfrm>
              <a:off x="4684" y="3512"/>
              <a:ext cx="280" cy="280"/>
            </a:xfrm>
            <a:prstGeom prst="ellipse">
              <a:avLst/>
            </a:prstGeom>
            <a:solidFill>
              <a:srgbClr val="F5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438" name="AutoShape 19"/>
          <p:cNvSpPr>
            <a:spLocks noChangeArrowheads="1"/>
          </p:cNvSpPr>
          <p:nvPr/>
        </p:nvSpPr>
        <p:spPr bwMode="auto">
          <a:xfrm>
            <a:off x="3692525" y="4951413"/>
            <a:ext cx="1701800" cy="730250"/>
          </a:xfrm>
          <a:prstGeom prst="rightArrow">
            <a:avLst>
              <a:gd name="adj1" fmla="val 50000"/>
              <a:gd name="adj2" fmla="val 58261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Basic Global Thresholding</a:t>
            </a:r>
            <a:endParaRPr lang="en-US"/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>
          <a:xfrm>
            <a:off x="1395763" y="2133600"/>
            <a:ext cx="7096041" cy="1910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dirty="0"/>
              <a:t>Based on the histogram of an image</a:t>
            </a:r>
          </a:p>
          <a:p>
            <a:r>
              <a:rPr lang="en-IE" dirty="0"/>
              <a:t>Partition the image histogram using a single </a:t>
            </a:r>
            <a:r>
              <a:rPr lang="en-IE" b="1" dirty="0"/>
              <a:t>global threshold</a:t>
            </a:r>
          </a:p>
          <a:p>
            <a:r>
              <a:rPr lang="en-IE" dirty="0"/>
              <a:t>The success of this technique very strongly depends on how well the histogram can be partitioned</a:t>
            </a:r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 t="16899" r="20047" b="50543"/>
          <a:stretch>
            <a:fillRect/>
          </a:stretch>
        </p:blipFill>
        <p:spPr bwMode="auto">
          <a:xfrm>
            <a:off x="3090999" y="4389120"/>
            <a:ext cx="5099413" cy="21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 flipH="1" flipV="1">
            <a:off x="5617029" y="4506685"/>
            <a:ext cx="13062" cy="2018983"/>
          </a:xfrm>
          <a:prstGeom prst="line">
            <a:avLst/>
          </a:prstGeom>
          <a:noFill/>
          <a:ln w="2857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55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489" name="Rectangle 14848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48491" name="Group 14849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80072" y="228600"/>
            <a:ext cx="2138628" cy="6638625"/>
            <a:chOff x="2487613" y="285750"/>
            <a:chExt cx="2428875" cy="5654676"/>
          </a:xfrm>
        </p:grpSpPr>
        <p:sp>
          <p:nvSpPr>
            <p:cNvPr id="148492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3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4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5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6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7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8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499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500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501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502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503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8505" name="Group 14850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0794" y="-786"/>
            <a:ext cx="1767505" cy="6854040"/>
            <a:chOff x="6627813" y="194833"/>
            <a:chExt cx="1952625" cy="5678918"/>
          </a:xfrm>
        </p:grpSpPr>
        <p:sp>
          <p:nvSpPr>
            <p:cNvPr id="148506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07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08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09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0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1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2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3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4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5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6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517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640" y="624110"/>
            <a:ext cx="5133819" cy="1280890"/>
          </a:xfrm>
        </p:spPr>
        <p:txBody>
          <a:bodyPr>
            <a:normAutofit/>
          </a:bodyPr>
          <a:lstStyle/>
          <a:p>
            <a:r>
              <a:rPr lang="en-IE" sz="3300"/>
              <a:t>Basic Global Thresholding Algorithm</a:t>
            </a:r>
            <a:endParaRPr lang="en-US" sz="3300"/>
          </a:p>
        </p:txBody>
      </p:sp>
      <p:sp>
        <p:nvSpPr>
          <p:cNvPr id="148519" name="Rectangle 14851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724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52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037240" y="714375"/>
            <a:ext cx="1191395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48485" name="Picture 148484" descr="Dark blue shattered geometric chain">
            <a:extLst>
              <a:ext uri="{FF2B5EF4-FFF2-40B4-BE49-F238E27FC236}">
                <a16:creationId xmlns:a16="http://schemas.microsoft.com/office/drawing/2014/main" id="{7E07A496-AEC0-8023-820E-2CFD8D200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59" r="9606" b="-2"/>
          <a:stretch/>
        </p:blipFill>
        <p:spPr>
          <a:xfrm>
            <a:off x="20" y="1730"/>
            <a:ext cx="2040388" cy="6858000"/>
          </a:xfrm>
          <a:prstGeom prst="rect">
            <a:avLst/>
          </a:prstGeom>
        </p:spPr>
      </p:pic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3492500" y="2133600"/>
            <a:ext cx="5135958" cy="3777622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IE"/>
              <a:t>The basic global threshold, T, is calculated</a:t>
            </a:r>
          </a:p>
          <a:p>
            <a:pPr marL="609600" indent="-609600">
              <a:lnSpc>
                <a:spcPct val="90000"/>
              </a:lnSpc>
            </a:pPr>
            <a:r>
              <a:rPr lang="en-IE"/>
              <a:t> as follows:</a:t>
            </a:r>
          </a:p>
          <a:p>
            <a:pPr marL="1247775" lvl="1" indent="-533400">
              <a:lnSpc>
                <a:spcPct val="90000"/>
              </a:lnSpc>
              <a:buFontTx/>
              <a:buAutoNum type="arabicPeriod"/>
            </a:pPr>
            <a:r>
              <a:rPr lang="en-IE"/>
              <a:t>Select an initial estimate for T (typically the average grey level in the image)</a:t>
            </a:r>
          </a:p>
          <a:p>
            <a:pPr marL="1247775" lvl="1" indent="-533400">
              <a:lnSpc>
                <a:spcPct val="90000"/>
              </a:lnSpc>
              <a:buFontTx/>
              <a:buAutoNum type="arabicPeriod"/>
            </a:pPr>
            <a:r>
              <a:rPr lang="en-US"/>
              <a:t>Segment the image using T to produce two groups of pixels: G</a:t>
            </a:r>
            <a:r>
              <a:rPr lang="en-US" baseline="-25000"/>
              <a:t>1</a:t>
            </a:r>
            <a:r>
              <a:rPr lang="en-US"/>
              <a:t> consisting of pixels with grey levels &gt;T and G</a:t>
            </a:r>
            <a:r>
              <a:rPr lang="en-US" baseline="-25000"/>
              <a:t>2</a:t>
            </a:r>
            <a:r>
              <a:rPr lang="en-US"/>
              <a:t> consisting pixels with grey levels </a:t>
            </a:r>
            <a:r>
              <a:rPr lang="en-US">
                <a:cs typeface="Arial" panose="020B0604020202020204" pitchFamily="34" charset="0"/>
              </a:rPr>
              <a:t>≤</a:t>
            </a:r>
            <a:r>
              <a:rPr lang="en-US"/>
              <a:t> T</a:t>
            </a:r>
          </a:p>
          <a:p>
            <a:pPr marL="1247775" lvl="1" indent="-533400">
              <a:lnSpc>
                <a:spcPct val="90000"/>
              </a:lnSpc>
              <a:buFontTx/>
              <a:buAutoNum type="arabicPeriod"/>
            </a:pPr>
            <a:r>
              <a:rPr lang="en-US"/>
              <a:t>Compute the average grey levels of pixels in G</a:t>
            </a:r>
            <a:r>
              <a:rPr lang="en-US" baseline="-25000"/>
              <a:t>1</a:t>
            </a:r>
            <a:r>
              <a:rPr lang="en-US"/>
              <a:t> to give μ</a:t>
            </a:r>
            <a:r>
              <a:rPr lang="en-US" baseline="-25000"/>
              <a:t>1</a:t>
            </a:r>
            <a:r>
              <a:rPr lang="en-US"/>
              <a:t> and G</a:t>
            </a:r>
            <a:r>
              <a:rPr lang="en-US" baseline="-25000"/>
              <a:t>2</a:t>
            </a:r>
            <a:r>
              <a:rPr lang="en-US"/>
              <a:t> to give μ</a:t>
            </a:r>
            <a:r>
              <a:rPr lang="en-US" baseline="-2500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84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Basic Global Thresholding Algorithm</a:t>
            </a:r>
            <a:endParaRPr lang="en-US"/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1942415" y="1870923"/>
            <a:ext cx="6591985" cy="3777622"/>
          </a:xfrm>
        </p:spPr>
        <p:txBody>
          <a:bodyPr/>
          <a:lstStyle/>
          <a:p>
            <a:pPr marL="1247775" lvl="1" indent="-533400">
              <a:buFontTx/>
              <a:buAutoNum type="arabicPeriod" startAt="4"/>
            </a:pPr>
            <a:r>
              <a:rPr lang="en-US" dirty="0"/>
              <a:t>Compute a new threshold value: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247775" lvl="1" indent="-533400">
              <a:buFontTx/>
              <a:buAutoNum type="arabicPeriod" startAt="4"/>
            </a:pPr>
            <a:r>
              <a:rPr lang="en-US" dirty="0"/>
              <a:t>Repeat steps 2 – 4 until the difference in T in successive iterations is less than a predefined limit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n-US" dirty="0"/>
              <a:t>T</a:t>
            </a:r>
            <a:endParaRPr lang="en-US" baseline="-25000" dirty="0">
              <a:cs typeface="Arial" panose="020B0604020202020204" pitchFamily="34" charset="0"/>
            </a:endParaRPr>
          </a:p>
          <a:p>
            <a:r>
              <a:rPr lang="en-IE" dirty="0">
                <a:cs typeface="Arial" panose="020B0604020202020204" pitchFamily="34" charset="0"/>
              </a:rPr>
              <a:t>This algorithm works very well for finding thresholds when the histogram is suitable; however, it is required to be processed on the entire image and not the histogram.</a:t>
            </a:r>
            <a:endParaRPr lang="en-US" dirty="0">
              <a:cs typeface="Arial" panose="020B0604020202020204" pitchFamily="34" charset="0"/>
            </a:endParaRPr>
          </a:p>
        </p:txBody>
      </p:sp>
      <p:graphicFrame>
        <p:nvGraphicFramePr>
          <p:cNvPr id="159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384218"/>
              </p:ext>
            </p:extLst>
          </p:nvPr>
        </p:nvGraphicFramePr>
        <p:xfrm>
          <a:off x="4067639" y="1946581"/>
          <a:ext cx="2338387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393480" progId="Equation.3">
                  <p:embed/>
                </p:oleObj>
              </mc:Choice>
              <mc:Fallback>
                <p:oleObj name="Equation" r:id="rId3" imgW="761760" imgH="393480" progId="Equation.3">
                  <p:embed/>
                  <p:pic>
                    <p:nvPicPr>
                      <p:cNvPr id="159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639" y="1946581"/>
                        <a:ext cx="2338387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4188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947" y="325937"/>
            <a:ext cx="7086157" cy="1032411"/>
          </a:xfrm>
        </p:spPr>
        <p:txBody>
          <a:bodyPr>
            <a:normAutofit/>
          </a:bodyPr>
          <a:lstStyle/>
          <a:p>
            <a:r>
              <a:rPr lang="en-US" sz="2400" dirty="0"/>
              <a:t>Otsu’s Optimum Global Thresholding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334536" y="1360450"/>
                <a:ext cx="8664498" cy="2412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20000"/>
                  </a:spcBef>
                  <a:spcAft>
                    <a:spcPct val="0"/>
                  </a:spcAft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27088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35075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43063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Otsu’s method operates on image histogram which makes it faster algorithm to find global threshold.</a:t>
                </a:r>
              </a:p>
              <a:p>
                <a:r>
                  <a:rPr lang="en-US" sz="2400" dirty="0"/>
                  <a:t>Consider an image with </a:t>
                </a:r>
                <a:r>
                  <a:rPr lang="en-US" sz="2400" i="1" dirty="0"/>
                  <a:t>L </a:t>
                </a:r>
                <a:r>
                  <a:rPr lang="en-US" sz="2400" dirty="0"/>
                  <a:t>gray levels and its normalized histogram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normalized frequency of gray 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Assuming that we have set the threshold at </a:t>
                </a:r>
                <a:r>
                  <a:rPr lang="en-US" sz="2400" i="1" dirty="0"/>
                  <a:t>T</a:t>
                </a:r>
                <a:r>
                  <a:rPr lang="en-US" sz="2400" dirty="0"/>
                  <a:t>, the normalized fraction of pixels that will be classified as background and object will be: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536" y="1360450"/>
                <a:ext cx="8664498" cy="2412115"/>
              </a:xfrm>
              <a:prstGeom prst="rect">
                <a:avLst/>
              </a:prstGeom>
              <a:blipFill>
                <a:blip r:embed="rId2"/>
                <a:stretch>
                  <a:fillRect l="-1126" t="-2020" b="-368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9" r="62857"/>
          <a:stretch>
            <a:fillRect/>
          </a:stretch>
        </p:blipFill>
        <p:spPr bwMode="auto">
          <a:xfrm>
            <a:off x="6360601" y="4700917"/>
            <a:ext cx="2469280" cy="212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40422" y="4532492"/>
            <a:ext cx="4452407" cy="584775"/>
            <a:chOff x="4873085" y="2495550"/>
            <a:chExt cx="4452407" cy="584775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994525" y="2495550"/>
              <a:ext cx="43473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latin typeface="+mn-lt"/>
                </a:rPr>
                <a:t>T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4873085" y="2606675"/>
              <a:ext cx="152477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background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8456343" y="2616200"/>
              <a:ext cx="86914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+mn-lt"/>
                </a:rPr>
                <a:t>object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9760" y="5333190"/>
                <a:ext cx="1834229" cy="865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60" y="5333190"/>
                <a:ext cx="1834229" cy="865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81631" y="5317771"/>
                <a:ext cx="2196610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31" y="5317771"/>
                <a:ext cx="2196610" cy="865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33463" y="6343903"/>
                <a:ext cx="25333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63" y="6343903"/>
                <a:ext cx="2533322" cy="369332"/>
              </a:xfrm>
              <a:prstGeom prst="rect">
                <a:avLst/>
              </a:prstGeom>
              <a:blipFill>
                <a:blip r:embed="rId6"/>
                <a:stretch>
                  <a:fillRect l="-2163" r="-192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23922" y="4483865"/>
                <a:ext cx="653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22" y="4483865"/>
                <a:ext cx="653256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10723" y="6355511"/>
                <a:ext cx="329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723" y="6355511"/>
                <a:ext cx="3298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9" idx="2"/>
          </p:cNvCxnSpPr>
          <p:nvPr/>
        </p:nvCxnSpPr>
        <p:spPr bwMode="auto">
          <a:xfrm>
            <a:off x="3279229" y="5117267"/>
            <a:ext cx="0" cy="10659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209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US" sz="2800" dirty="0"/>
              <a:t>Otsu’s Method...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22" y="1487557"/>
            <a:ext cx="3723224" cy="4423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  <a:cs typeface="Times New Roman"/>
              </a:rPr>
              <a:t>The mean gray-level value of the background and the object pixels will be:</a:t>
            </a:r>
          </a:p>
          <a:p>
            <a:endParaRPr lang="en-US" sz="14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sz="14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sz="14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cs typeface="Times New Roman"/>
            </a:endParaRPr>
          </a:p>
          <a:p>
            <a:r>
              <a:rPr lang="en-US" sz="1400" dirty="0">
                <a:solidFill>
                  <a:schemeClr val="tx1"/>
                </a:solidFill>
                <a:cs typeface="Times New Roman"/>
              </a:rPr>
              <a:t>The mean gray-level value over the whole image (“grand” mean) is: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937" y="917301"/>
            <a:ext cx="4088720" cy="21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7"/>
          <a:stretch>
            <a:fillRect/>
          </a:stretch>
        </p:blipFill>
        <p:spPr bwMode="auto">
          <a:xfrm>
            <a:off x="4564530" y="3957289"/>
            <a:ext cx="4088720" cy="148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524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D9D015-5987-4234-82BC-93087550C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7" y="645106"/>
            <a:ext cx="5369188" cy="1259894"/>
          </a:xfrm>
        </p:spPr>
        <p:txBody>
          <a:bodyPr>
            <a:normAutofit/>
          </a:bodyPr>
          <a:lstStyle/>
          <a:p>
            <a:r>
              <a:rPr lang="en-US" dirty="0"/>
              <a:t>Otsu’s Method...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517F-F8D0-4E8C-9855-18326A84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918" y="2133600"/>
            <a:ext cx="5369187" cy="3759253"/>
          </a:xfrm>
        </p:spPr>
        <p:txBody>
          <a:bodyPr>
            <a:normAutofit/>
          </a:bodyPr>
          <a:lstStyle/>
          <a:p>
            <a:r>
              <a:rPr lang="en-US"/>
              <a:t>The variance of the background and the object pixels will be: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variance of the whole image is:</a:t>
            </a:r>
          </a:p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78D13-F887-40D4-908F-294CE460C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645106"/>
            <a:ext cx="2567753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4310" y="1204062"/>
            <a:ext cx="2310552" cy="74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4310" y="2969841"/>
            <a:ext cx="2310551" cy="6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4310" y="4693964"/>
            <a:ext cx="2310551" cy="5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D2F136E7-E4C7-4E9B-BD04-A4CA65BA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5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046" y="368533"/>
            <a:ext cx="7079056" cy="968518"/>
          </a:xfrm>
        </p:spPr>
        <p:txBody>
          <a:bodyPr/>
          <a:lstStyle/>
          <a:p>
            <a:r>
              <a:rPr lang="en-US" dirty="0"/>
              <a:t>Otsu’s Method...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33500"/>
            <a:ext cx="8474927" cy="5524500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It can be shown that the variance of the whole image can be written as follows: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6" b="49355"/>
          <a:stretch/>
        </p:blipFill>
        <p:spPr bwMode="auto">
          <a:xfrm>
            <a:off x="20771" y="2693846"/>
            <a:ext cx="9105197" cy="5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-37139" y="3472867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Within-class variance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Left Brace 15"/>
          <p:cNvSpPr/>
          <p:nvPr/>
        </p:nvSpPr>
        <p:spPr bwMode="auto">
          <a:xfrm rot="16200000">
            <a:off x="2041906" y="1997302"/>
            <a:ext cx="487304" cy="2967107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eft Brace 16"/>
          <p:cNvSpPr/>
          <p:nvPr/>
        </p:nvSpPr>
        <p:spPr bwMode="auto">
          <a:xfrm rot="16200000">
            <a:off x="6444781" y="1273360"/>
            <a:ext cx="487304" cy="4487390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3357" y="5822045"/>
            <a:ext cx="8780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Otsu’s optimum T is a threshold that either minimizes the within class variance or maximizes the between-class variance.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216468" y="4219174"/>
            <a:ext cx="23519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should be minimized!</a:t>
            </a:r>
            <a:endParaRPr lang="en-US" dirty="0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533921" y="4189752"/>
            <a:ext cx="24160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should be maximized!</a:t>
            </a:r>
            <a:endParaRPr lang="en-US" dirty="0"/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103675" y="3479657"/>
            <a:ext cx="26597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between-class variance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2956" y="4633557"/>
            <a:ext cx="86644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Another way to write between-class variance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497057" y="5118254"/>
                <a:ext cx="6501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057" y="5118254"/>
                <a:ext cx="6501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173942" y="3757290"/>
                <a:ext cx="1225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942" y="3757290"/>
                <a:ext cx="1225785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54350" y="3787027"/>
                <a:ext cx="12914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50" y="3787027"/>
                <a:ext cx="1291444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617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Thresholding Example 1</a:t>
            </a:r>
            <a:endParaRPr lang="en-US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5"/>
          <a:stretch>
            <a:fillRect/>
          </a:stretch>
        </p:blipFill>
        <p:spPr bwMode="auto">
          <a:xfrm>
            <a:off x="1500188" y="1360488"/>
            <a:ext cx="6069012" cy="549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797" name="Line 5"/>
          <p:cNvSpPr>
            <a:spLocks noChangeShapeType="1"/>
          </p:cNvSpPr>
          <p:nvPr/>
        </p:nvSpPr>
        <p:spPr bwMode="auto">
          <a:xfrm flipV="1">
            <a:off x="3068638" y="4248150"/>
            <a:ext cx="0" cy="260985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258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/>
              <a:t>Thresholding Example 2</a:t>
            </a:r>
            <a:endParaRPr lang="en-US"/>
          </a:p>
        </p:txBody>
      </p:sp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34" b="50543"/>
          <a:stretch>
            <a:fillRect/>
          </a:stretch>
        </p:blipFill>
        <p:spPr bwMode="auto">
          <a:xfrm>
            <a:off x="276225" y="2108200"/>
            <a:ext cx="2868613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8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3" t="49657" r="39417"/>
          <a:stretch>
            <a:fillRect/>
          </a:stretch>
        </p:blipFill>
        <p:spPr bwMode="auto">
          <a:xfrm>
            <a:off x="5997575" y="2078038"/>
            <a:ext cx="2925763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8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6" t="16899" r="20047" b="50543"/>
          <a:stretch>
            <a:fillRect/>
          </a:stretch>
        </p:blipFill>
        <p:spPr bwMode="auto">
          <a:xfrm>
            <a:off x="3143250" y="2693988"/>
            <a:ext cx="2841625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824" name="Line 8"/>
          <p:cNvSpPr>
            <a:spLocks noChangeShapeType="1"/>
          </p:cNvSpPr>
          <p:nvPr/>
        </p:nvSpPr>
        <p:spPr bwMode="auto">
          <a:xfrm flipV="1">
            <a:off x="4433888" y="2547938"/>
            <a:ext cx="0" cy="2609850"/>
          </a:xfrm>
          <a:prstGeom prst="line">
            <a:avLst/>
          </a:prstGeom>
          <a:noFill/>
          <a:ln w="127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87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sz="3600"/>
              <a:t>Problems With Single Value Thresholding</a:t>
            </a:r>
            <a:endParaRPr lang="en-US" sz="360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E"/>
              <a:t>Single value thresholding only works for bimodal histograms</a:t>
            </a:r>
          </a:p>
          <a:p>
            <a:r>
              <a:rPr lang="en-IE"/>
              <a:t>Images with other kinds of histograms need more than a single threshold</a:t>
            </a:r>
            <a:endParaRPr lang="en-US"/>
          </a:p>
        </p:txBody>
      </p:sp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30"/>
          <a:stretch>
            <a:fillRect/>
          </a:stretch>
        </p:blipFill>
        <p:spPr bwMode="auto">
          <a:xfrm>
            <a:off x="638175" y="3875202"/>
            <a:ext cx="7380551" cy="251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895" name="Line 7"/>
          <p:cNvSpPr>
            <a:spLocks noChangeShapeType="1"/>
          </p:cNvSpPr>
          <p:nvPr/>
        </p:nvSpPr>
        <p:spPr bwMode="auto">
          <a:xfrm flipH="1" flipV="1">
            <a:off x="2926820" y="4195229"/>
            <a:ext cx="11112" cy="175260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6" name="Line 8"/>
          <p:cNvSpPr>
            <a:spLocks noChangeShapeType="1"/>
          </p:cNvSpPr>
          <p:nvPr/>
        </p:nvSpPr>
        <p:spPr bwMode="auto">
          <a:xfrm flipH="1" flipV="1">
            <a:off x="5589588" y="4070875"/>
            <a:ext cx="14287" cy="1893887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7" name="Line 9"/>
          <p:cNvSpPr>
            <a:spLocks noChangeShapeType="1"/>
          </p:cNvSpPr>
          <p:nvPr/>
        </p:nvSpPr>
        <p:spPr bwMode="auto">
          <a:xfrm flipH="1" flipV="1">
            <a:off x="6414558" y="4042420"/>
            <a:ext cx="14288" cy="1893887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09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Segmentation Examples</a:t>
            </a:r>
            <a:endParaRPr 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298575" y="1420813"/>
          <a:ext cx="258127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23231" imgH="4311405" progId="CorelPhotoPaint.Image.11">
                  <p:embed/>
                </p:oleObj>
              </mc:Choice>
              <mc:Fallback>
                <p:oleObj name="CorelPhotoPaint.Image.11" r:id="rId3" imgW="4323231" imgH="4311405" progId="CorelPhotoPaint.Image.11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9796" b="49933"/>
                      <a:stretch>
                        <a:fillRect/>
                      </a:stretch>
                    </p:blipFill>
                    <p:spPr bwMode="auto">
                      <a:xfrm>
                        <a:off x="1298575" y="1420813"/>
                        <a:ext cx="258127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5270500" y="1411288"/>
          <a:ext cx="2563813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5" imgW="4323231" imgH="4311405" progId="CorelPhotoPaint.Image.11">
                  <p:embed/>
                </p:oleObj>
              </mc:Choice>
              <mc:Fallback>
                <p:oleObj name="CorelPhotoPaint.Image.11" r:id="rId5" imgW="4323231" imgH="4311405" progId="CorelPhotoPaint.Image.11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28" t="49596"/>
                      <a:stretch>
                        <a:fillRect/>
                      </a:stretch>
                    </p:blipFill>
                    <p:spPr bwMode="auto">
                      <a:xfrm>
                        <a:off x="5270500" y="1411288"/>
                        <a:ext cx="2563813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1298575" y="4149725"/>
          <a:ext cx="2579688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6" imgW="5422403" imgH="5377979" progId="CorelPhotoPaint.Image.11">
                  <p:embed/>
                </p:oleObj>
              </mc:Choice>
              <mc:Fallback>
                <p:oleObj name="CorelPhotoPaint.Image.11" r:id="rId6" imgW="5422403" imgH="5377979" progId="CorelPhotoPaint.Image.11">
                  <p:embed/>
                  <p:pic>
                    <p:nvPicPr>
                      <p:cNvPr id="20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6591" b="66672"/>
                      <a:stretch>
                        <a:fillRect/>
                      </a:stretch>
                    </p:blipFill>
                    <p:spPr bwMode="auto">
                      <a:xfrm>
                        <a:off x="1298575" y="4149725"/>
                        <a:ext cx="2579688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5270500" y="4157663"/>
          <a:ext cx="2579688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8" imgW="5422403" imgH="5377979" progId="CorelPhotoPaint.Image.11">
                  <p:embed/>
                </p:oleObj>
              </mc:Choice>
              <mc:Fallback>
                <p:oleObj name="CorelPhotoPaint.Image.11" r:id="rId8" imgW="5422403" imgH="5377979" progId="CorelPhotoPaint.Image.11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328" t="66672" r="33063"/>
                      <a:stretch>
                        <a:fillRect/>
                      </a:stretch>
                    </p:blipFill>
                    <p:spPr bwMode="auto">
                      <a:xfrm>
                        <a:off x="5270500" y="4157663"/>
                        <a:ext cx="2579688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AutoShape 8"/>
          <p:cNvSpPr>
            <a:spLocks noChangeArrowheads="1"/>
          </p:cNvSpPr>
          <p:nvPr/>
        </p:nvSpPr>
        <p:spPr bwMode="auto">
          <a:xfrm>
            <a:off x="3967163" y="2401888"/>
            <a:ext cx="1216025" cy="604837"/>
          </a:xfrm>
          <a:prstGeom prst="rightArrow">
            <a:avLst>
              <a:gd name="adj1" fmla="val 50000"/>
              <a:gd name="adj2" fmla="val 50263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8" name="AutoShape 9"/>
          <p:cNvSpPr>
            <a:spLocks noChangeArrowheads="1"/>
          </p:cNvSpPr>
          <p:nvPr/>
        </p:nvSpPr>
        <p:spPr bwMode="auto">
          <a:xfrm>
            <a:off x="3965575" y="5124450"/>
            <a:ext cx="1216025" cy="604838"/>
          </a:xfrm>
          <a:prstGeom prst="rightArrow">
            <a:avLst>
              <a:gd name="adj1" fmla="val 50000"/>
              <a:gd name="adj2" fmla="val 5026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IE" sz="3600"/>
              <a:t>Problems With Single Value Thresholding (cont…)</a:t>
            </a:r>
            <a:endParaRPr lang="en-US" sz="3600"/>
          </a:p>
        </p:txBody>
      </p:sp>
      <p:pic>
        <p:nvPicPr>
          <p:cNvPr id="1781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38593" r="33118" b="31313"/>
          <a:stretch>
            <a:fillRect/>
          </a:stretch>
        </p:blipFill>
        <p:spPr>
          <a:xfrm>
            <a:off x="4525963" y="1977611"/>
            <a:ext cx="4073525" cy="2751138"/>
          </a:xfrm>
          <a:noFill/>
          <a:ln/>
        </p:spPr>
      </p:pic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457200" y="1716866"/>
            <a:ext cx="8229600" cy="514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7088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5075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3063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Let’s say we want to </a:t>
            </a:r>
            <a:b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isolate the contents </a:t>
            </a:r>
            <a:b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of the bottles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Think about what the </a:t>
            </a:r>
            <a:b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histogram for this </a:t>
            </a:r>
            <a:b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image would look like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What would happen if we used a single threshold value?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350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1450" y="517620"/>
            <a:ext cx="7519217" cy="897523"/>
          </a:xfrm>
          <a:ln/>
        </p:spPr>
        <p:txBody>
          <a:bodyPr>
            <a:noAutofit/>
          </a:bodyPr>
          <a:lstStyle/>
          <a:p>
            <a:r>
              <a:rPr lang="en-IE" sz="2800" dirty="0"/>
              <a:t>Single Value Thresholding and Illumination</a:t>
            </a:r>
            <a:endParaRPr lang="en-US" sz="280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821363"/>
            <a:ext cx="8229600" cy="1036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E"/>
              <a:t>Uneven illumination can really upset a single valued thresholding scheme</a:t>
            </a:r>
            <a:endParaRPr lang="en-US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4" r="19046"/>
          <a:stretch>
            <a:fillRect/>
          </a:stretch>
        </p:blipFill>
        <p:spPr bwMode="auto">
          <a:xfrm>
            <a:off x="984250" y="3449638"/>
            <a:ext cx="4916488" cy="197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8" r="39122" b="66971"/>
          <a:stretch>
            <a:fillRect/>
          </a:stretch>
        </p:blipFill>
        <p:spPr bwMode="auto">
          <a:xfrm>
            <a:off x="984250" y="1449388"/>
            <a:ext cx="2478088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3" r="59729" b="34032"/>
          <a:stretch>
            <a:fillRect/>
          </a:stretch>
        </p:blipFill>
        <p:spPr bwMode="auto">
          <a:xfrm>
            <a:off x="3394075" y="1460500"/>
            <a:ext cx="244633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3" b="49637"/>
          <a:stretch>
            <a:fillRect/>
          </a:stretch>
        </p:blipFill>
        <p:spPr bwMode="auto">
          <a:xfrm>
            <a:off x="5834063" y="3427413"/>
            <a:ext cx="24796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5" name="Picture 11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39137" b="66977"/>
          <a:stretch>
            <a:fillRect/>
          </a:stretch>
        </p:blipFill>
        <p:spPr bwMode="auto">
          <a:xfrm>
            <a:off x="5819775" y="1449388"/>
            <a:ext cx="2478088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274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041" name="Rectangle 172040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043" name="Rectangle 172042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543" y="624110"/>
            <a:ext cx="7037556" cy="1280890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bg1"/>
                </a:solidFill>
              </a:rPr>
              <a:t>Basic Adaptive Thresholding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2045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72037" name="Rectangle 3">
            <a:extLst>
              <a:ext uri="{FF2B5EF4-FFF2-40B4-BE49-F238E27FC236}">
                <a16:creationId xmlns:a16="http://schemas.microsoft.com/office/drawing/2014/main" id="{B4AB9E51-94F1-46FB-7662-C91A05E65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503653"/>
              </p:ext>
            </p:extLst>
          </p:nvPr>
        </p:nvGraphicFramePr>
        <p:xfrm>
          <a:off x="720759" y="2930805"/>
          <a:ext cx="7699339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1498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098" name="Rectangle 174097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44693" y="3979877"/>
            <a:ext cx="6683766" cy="778589"/>
          </a:xfrm>
        </p:spPr>
        <p:txBody>
          <a:bodyPr anchor="b">
            <a:normAutofit/>
          </a:bodyPr>
          <a:lstStyle/>
          <a:p>
            <a:r>
              <a:rPr lang="en-IE" sz="2400"/>
              <a:t>Basic Adaptive Thresholding Example</a:t>
            </a:r>
            <a:endParaRPr lang="en-US" sz="2400"/>
          </a:p>
        </p:txBody>
      </p:sp>
      <p:sp>
        <p:nvSpPr>
          <p:cNvPr id="174100" name="Rectangle 174099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49608"/>
          <a:stretch>
            <a:fillRect/>
          </a:stretch>
        </p:blipFill>
        <p:spPr bwMode="auto">
          <a:xfrm>
            <a:off x="1935599" y="878002"/>
            <a:ext cx="6692860" cy="269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02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1359760" y="4845585"/>
            <a:ext cx="7268699" cy="12808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300"/>
              <a:t>The image below shows an example of using adaptive thresholding with the image shown previously</a:t>
            </a:r>
          </a:p>
          <a:p>
            <a:pPr>
              <a:lnSpc>
                <a:spcPct val="90000"/>
              </a:lnSpc>
            </a:pPr>
            <a:r>
              <a:rPr lang="en-IE" sz="1300" dirty="0"/>
              <a:t>As can be seen success is mixed</a:t>
            </a:r>
          </a:p>
          <a:p>
            <a:pPr>
              <a:lnSpc>
                <a:spcPct val="90000"/>
              </a:lnSpc>
            </a:pPr>
            <a:r>
              <a:rPr lang="en-IE" sz="1300" dirty="0"/>
              <a:t>But, we can further subdivide the troublesome sub images for more success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60631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5114" name="Rectangle 175113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6918" y="645106"/>
            <a:ext cx="273770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300"/>
              <a:t>Basic Adaptive Thresholding Example (cont…)</a:t>
            </a:r>
            <a:endParaRPr lang="en-US" sz="2300"/>
          </a:p>
        </p:txBody>
      </p:sp>
      <p:sp>
        <p:nvSpPr>
          <p:cNvPr id="175116" name="Rectangle 175115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>
          <a:xfrm>
            <a:off x="486918" y="2133600"/>
            <a:ext cx="2737709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/>
              <a:t>These images show the </a:t>
            </a:r>
            <a:br>
              <a:rPr lang="en-IE"/>
            </a:br>
            <a:r>
              <a:rPr lang="en-IE"/>
              <a:t>troublesome parts of the </a:t>
            </a:r>
            <a:br>
              <a:rPr lang="en-IE"/>
            </a:br>
            <a:r>
              <a:rPr lang="en-IE"/>
              <a:t>previous problem further </a:t>
            </a:r>
            <a:br>
              <a:rPr lang="en-IE"/>
            </a:br>
            <a:r>
              <a:rPr lang="en-IE"/>
              <a:t>subdivided</a:t>
            </a:r>
          </a:p>
          <a:p>
            <a:pPr>
              <a:lnSpc>
                <a:spcPct val="90000"/>
              </a:lnSpc>
            </a:pPr>
            <a:r>
              <a:rPr lang="en-IE"/>
              <a:t>After this sub division </a:t>
            </a:r>
            <a:br>
              <a:rPr lang="en-IE"/>
            </a:br>
            <a:r>
              <a:rPr lang="en-IE"/>
              <a:t>successful thresholding </a:t>
            </a:r>
            <a:br>
              <a:rPr lang="en-IE"/>
            </a:br>
            <a:r>
              <a:rPr lang="en-IE"/>
              <a:t>can be </a:t>
            </a:r>
            <a:br>
              <a:rPr lang="en-IE"/>
            </a:br>
            <a:r>
              <a:rPr lang="en-IE"/>
              <a:t>achieved</a:t>
            </a:r>
            <a:endParaRPr lang="en-US"/>
          </a:p>
        </p:txBody>
      </p:sp>
      <p:pic>
        <p:nvPicPr>
          <p:cNvPr id="175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4657" y="1283088"/>
            <a:ext cx="5215183" cy="39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18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88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Summary</a:t>
            </a:r>
            <a:endParaRPr lang="en-US"/>
          </a:p>
        </p:txBody>
      </p:sp>
      <p:graphicFrame>
        <p:nvGraphicFramePr>
          <p:cNvPr id="60421" name="Rectangle 3">
            <a:extLst>
              <a:ext uri="{FF2B5EF4-FFF2-40B4-BE49-F238E27FC236}">
                <a16:creationId xmlns:a16="http://schemas.microsoft.com/office/drawing/2014/main" id="{F068219B-8CA6-92E1-C4CC-982CE49505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686800" cy="552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Detection Of Discontinuities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/>
              <a:t>There are three basic types of grey level discontinuities that we tend to look for in digital images: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Points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Lines</a:t>
            </a:r>
          </a:p>
          <a:p>
            <a:pPr lvl="1" eaLnBrk="1" hangingPunct="1"/>
            <a:r>
              <a:rPr lang="en-IE">
                <a:ea typeface="ＭＳ Ｐゴシック" panose="020B0600070205080204" pitchFamily="34" charset="-128"/>
              </a:rPr>
              <a:t>Edges</a:t>
            </a:r>
          </a:p>
          <a:p>
            <a:pPr marL="0" indent="0" eaLnBrk="1" hangingPunct="1"/>
            <a:r>
              <a:rPr lang="en-IE"/>
              <a:t>We typically find discontinuities using masks and correlation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11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Point detection can be achieved simply using the mask below: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 1 if: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Else output 0.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Points are detected at those pixels in the subsequent filtered image that are above a set threshold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Point Detection</a:t>
            </a:r>
          </a:p>
        </p:txBody>
      </p:sp>
      <p:pic>
        <p:nvPicPr>
          <p:cNvPr id="2457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6" r="22093" b="64934"/>
          <a:stretch>
            <a:fillRect/>
          </a:stretch>
        </p:blipFill>
        <p:spPr>
          <a:xfrm>
            <a:off x="4745263" y="2291675"/>
            <a:ext cx="2728913" cy="2336800"/>
          </a:xfr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7" y="3078274"/>
            <a:ext cx="16002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08" y="3274213"/>
            <a:ext cx="1130300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74176" y="3244334"/>
            <a:ext cx="1656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 is called 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of the filter.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6313714" y="3599543"/>
            <a:ext cx="1160462" cy="1596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Point Detection (cont…)</a:t>
            </a:r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0" r="19421"/>
          <a:stretch>
            <a:fillRect/>
          </a:stretch>
        </p:blipFill>
        <p:spPr>
          <a:xfrm>
            <a:off x="471488" y="1827213"/>
            <a:ext cx="8401050" cy="3727450"/>
          </a:xfrm>
          <a:noFill/>
        </p:spPr>
      </p:pic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866775" y="5505450"/>
            <a:ext cx="20621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X-ray image of a turbine blade</a:t>
            </a:r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3646488" y="5505450"/>
            <a:ext cx="20621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Result of point detection</a:t>
            </a:r>
          </a:p>
        </p:txBody>
      </p:sp>
      <p:sp>
        <p:nvSpPr>
          <p:cNvPr id="26631" name="Text Box 9"/>
          <p:cNvSpPr txBox="1">
            <a:spLocks noChangeArrowheads="1"/>
          </p:cNvSpPr>
          <p:nvPr/>
        </p:nvSpPr>
        <p:spPr bwMode="auto">
          <a:xfrm>
            <a:off x="6427788" y="5505450"/>
            <a:ext cx="20621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Result of thresholding</a:t>
            </a:r>
          </a:p>
        </p:txBody>
      </p:sp>
      <p:sp>
        <p:nvSpPr>
          <p:cNvPr id="187402" name="Oval 10"/>
          <p:cNvSpPr>
            <a:spLocks noChangeArrowheads="1"/>
          </p:cNvSpPr>
          <p:nvPr/>
        </p:nvSpPr>
        <p:spPr bwMode="auto">
          <a:xfrm>
            <a:off x="2435225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403" name="Oval 11"/>
          <p:cNvSpPr>
            <a:spLocks noChangeArrowheads="1"/>
          </p:cNvSpPr>
          <p:nvPr/>
        </p:nvSpPr>
        <p:spPr bwMode="auto">
          <a:xfrm>
            <a:off x="5130800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404" name="Oval 12"/>
          <p:cNvSpPr>
            <a:spLocks noChangeArrowheads="1"/>
          </p:cNvSpPr>
          <p:nvPr/>
        </p:nvSpPr>
        <p:spPr bwMode="auto">
          <a:xfrm>
            <a:off x="7912100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2" grpId="0" animBg="1"/>
      <p:bldP spid="187403" grpId="0" animBg="1"/>
      <p:bldP spid="1874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Line Detection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IE"/>
              <a:t>The next level of complexity is to try to detect lines</a:t>
            </a:r>
          </a:p>
          <a:p>
            <a:pPr marL="0" indent="0" eaLnBrk="1" hangingPunct="1"/>
            <a:r>
              <a:rPr lang="en-IE"/>
              <a:t>The masks below will extract lines that are one pixel thick and running in a particular direction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/>
          <a:stretch>
            <a:fillRect/>
          </a:stretch>
        </p:blipFill>
        <p:spPr bwMode="auto">
          <a:xfrm>
            <a:off x="473075" y="4095750"/>
            <a:ext cx="8272463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Line Detection (cont…)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5"/>
          <a:stretch>
            <a:fillRect/>
          </a:stretch>
        </p:blipFill>
        <p:spPr bwMode="auto">
          <a:xfrm>
            <a:off x="2170113" y="1947863"/>
            <a:ext cx="48133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9"/>
          <p:cNvSpPr txBox="1">
            <a:spLocks noChangeArrowheads="1"/>
          </p:cNvSpPr>
          <p:nvPr/>
        </p:nvSpPr>
        <p:spPr bwMode="auto">
          <a:xfrm>
            <a:off x="2744788" y="1244600"/>
            <a:ext cx="3625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Binary image of a wire bond mask</a:t>
            </a:r>
          </a:p>
        </p:txBody>
      </p:sp>
      <p:sp>
        <p:nvSpPr>
          <p:cNvPr id="30726" name="Text Box 10"/>
          <p:cNvSpPr txBox="1">
            <a:spLocks noChangeArrowheads="1"/>
          </p:cNvSpPr>
          <p:nvPr/>
        </p:nvSpPr>
        <p:spPr bwMode="auto">
          <a:xfrm>
            <a:off x="180975" y="4810125"/>
            <a:ext cx="2008188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After processing with -45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° line detector</a:t>
            </a:r>
          </a:p>
        </p:txBody>
      </p:sp>
      <p:sp>
        <p:nvSpPr>
          <p:cNvPr id="30727" name="Text Box 11"/>
          <p:cNvSpPr txBox="1">
            <a:spLocks noChangeArrowheads="1"/>
          </p:cNvSpPr>
          <p:nvPr/>
        </p:nvSpPr>
        <p:spPr bwMode="auto">
          <a:xfrm>
            <a:off x="6929438" y="4976813"/>
            <a:ext cx="200818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Result of thresholding filtering result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GreyTop</Template>
  <TotalTime>3125</TotalTime>
  <Words>1498</Words>
  <Application>Microsoft Office PowerPoint</Application>
  <PresentationFormat>On-screen Show (4:3)</PresentationFormat>
  <Paragraphs>249</Paragraphs>
  <Slides>45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Wisp</vt:lpstr>
      <vt:lpstr>Image Segmentation: Point, Line and Edge Detection</vt:lpstr>
      <vt:lpstr>Contents</vt:lpstr>
      <vt:lpstr>The Segmentation Problem</vt:lpstr>
      <vt:lpstr>Segmentation Examples</vt:lpstr>
      <vt:lpstr>Detection Of Discontinuities</vt:lpstr>
      <vt:lpstr>Point Detection</vt:lpstr>
      <vt:lpstr>Point Detection (cont…)</vt:lpstr>
      <vt:lpstr>Line Detection</vt:lpstr>
      <vt:lpstr>Line Detection (cont…)</vt:lpstr>
      <vt:lpstr>Edge Detection</vt:lpstr>
      <vt:lpstr>Edge Point</vt:lpstr>
      <vt:lpstr>Edges &amp; Derivatives</vt:lpstr>
      <vt:lpstr>Common Edge Detectors</vt:lpstr>
      <vt:lpstr>Edge Detection Example</vt:lpstr>
      <vt:lpstr>Edge Detection Example</vt:lpstr>
      <vt:lpstr>Edge Detection Example</vt:lpstr>
      <vt:lpstr>Edge Detection Example</vt:lpstr>
      <vt:lpstr>Edge Detection Example</vt:lpstr>
      <vt:lpstr>Derivatives &amp; Noise</vt:lpstr>
      <vt:lpstr>Edge Detection Problems</vt:lpstr>
      <vt:lpstr>Edge Detection Example With Smoothing</vt:lpstr>
      <vt:lpstr>Laplacian Edge Detection</vt:lpstr>
      <vt:lpstr>Laplacian Of Gaussian</vt:lpstr>
      <vt:lpstr>Laplacian Of Gaussian</vt:lpstr>
      <vt:lpstr>Laplacian Of Gaussian Example</vt:lpstr>
      <vt:lpstr>Laplacian Of Gaussian Example</vt:lpstr>
      <vt:lpstr>Thresholding</vt:lpstr>
      <vt:lpstr>Thresholding Example</vt:lpstr>
      <vt:lpstr>But Be Careful</vt:lpstr>
      <vt:lpstr>Basic Global Thresholding</vt:lpstr>
      <vt:lpstr>Basic Global Thresholding Algorithm</vt:lpstr>
      <vt:lpstr>Basic Global Thresholding Algorithm</vt:lpstr>
      <vt:lpstr>Otsu’s Optimum Global Thresholding Method</vt:lpstr>
      <vt:lpstr>Otsu’s Method...</vt:lpstr>
      <vt:lpstr>Otsu’s Method...</vt:lpstr>
      <vt:lpstr>Otsu’s Method...</vt:lpstr>
      <vt:lpstr>Thresholding Example 1</vt:lpstr>
      <vt:lpstr>Thresholding Example 2</vt:lpstr>
      <vt:lpstr>Problems With Single Value Thresholding</vt:lpstr>
      <vt:lpstr>Problems With Single Value Thresholding (cont…)</vt:lpstr>
      <vt:lpstr>Single Value Thresholding and Illumination</vt:lpstr>
      <vt:lpstr>Basic Adaptive Thresholding</vt:lpstr>
      <vt:lpstr>Basic Adaptive Thresholding Example</vt:lpstr>
      <vt:lpstr>Basic Adaptive Thresholding Example (cont…)</vt:lpstr>
      <vt:lpstr>Summary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lastModifiedBy>Hafeez</cp:lastModifiedBy>
  <cp:revision>342</cp:revision>
  <dcterms:created xsi:type="dcterms:W3CDTF">2006-03-19T11:05:29Z</dcterms:created>
  <dcterms:modified xsi:type="dcterms:W3CDTF">2023-10-20T03:29:37Z</dcterms:modified>
</cp:coreProperties>
</file>